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5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D537E-BE65-4B50-BD0A-A4AF6565F81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FF6F3-F557-4FFC-A215-E23165B5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egetables-frame-isolated-white-background-41399445.jpg"/>
          <p:cNvPicPr>
            <a:picLocks noChangeAspect="1"/>
          </p:cNvPicPr>
          <p:nvPr/>
        </p:nvPicPr>
        <p:blipFill>
          <a:blip r:embed="rId2" cstate="print"/>
          <a:srcRect b="6691"/>
          <a:stretch>
            <a:fillRect/>
          </a:stretch>
        </p:blipFill>
        <p:spPr>
          <a:xfrm>
            <a:off x="-90460" y="0"/>
            <a:ext cx="9463952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4176464"/>
          </a:xfrm>
        </p:spPr>
        <p:txBody>
          <a:bodyPr>
            <a:prstTxWarp prst="textStop">
              <a:avLst/>
            </a:prstTxWarp>
            <a:normAutofit fontScale="90000"/>
          </a:bodyPr>
          <a:lstStyle/>
          <a:p>
            <a:r>
              <a:rPr lang="ru-RU" sz="7200" dirty="0" err="1" smtClean="0">
                <a:solidFill>
                  <a:srgbClr val="002060"/>
                </a:solidFill>
              </a:rPr>
              <a:t>Лэпбук</a:t>
            </a:r>
            <a:r>
              <a:rPr lang="ru-RU" sz="7200" dirty="0" smtClean="0">
                <a:solidFill>
                  <a:srgbClr val="002060"/>
                </a:solidFill>
              </a:rPr>
              <a:t/>
            </a:r>
            <a:br>
              <a:rPr lang="ru-RU" sz="7200" dirty="0" smtClean="0">
                <a:solidFill>
                  <a:srgbClr val="002060"/>
                </a:solidFill>
              </a:rPr>
            </a:br>
            <a:r>
              <a:rPr lang="ru-RU" sz="7200" dirty="0" smtClean="0">
                <a:solidFill>
                  <a:srgbClr val="002060"/>
                </a:solidFill>
              </a:rPr>
              <a:t>«ВО САДУ </a:t>
            </a:r>
            <a:br>
              <a:rPr lang="ru-RU" sz="7200" dirty="0" smtClean="0">
                <a:solidFill>
                  <a:srgbClr val="002060"/>
                </a:solidFill>
              </a:rPr>
            </a:br>
            <a:r>
              <a:rPr lang="ru-RU" sz="7200" dirty="0" smtClean="0">
                <a:solidFill>
                  <a:srgbClr val="002060"/>
                </a:solidFill>
              </a:rPr>
              <a:t>ЛИ, </a:t>
            </a:r>
            <a:br>
              <a:rPr lang="ru-RU" sz="7200" dirty="0" smtClean="0">
                <a:solidFill>
                  <a:srgbClr val="002060"/>
                </a:solidFill>
              </a:rPr>
            </a:br>
            <a:r>
              <a:rPr lang="ru-RU" sz="7200" dirty="0" smtClean="0">
                <a:solidFill>
                  <a:srgbClr val="002060"/>
                </a:solidFill>
              </a:rPr>
              <a:t>В ОГОРОДЕ»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589240"/>
            <a:ext cx="7920880" cy="86409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Группа №11 «Незабудки»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egetables-set-frame-vegetable-organic-food-chili-pepper-broccoli-cucumber-vector-illustration-41638487.jpg"/>
          <p:cNvPicPr>
            <a:picLocks noChangeAspect="1"/>
          </p:cNvPicPr>
          <p:nvPr/>
        </p:nvPicPr>
        <p:blipFill>
          <a:blip r:embed="rId2" cstate="print"/>
          <a:srcRect b="7763"/>
          <a:stretch>
            <a:fillRect/>
          </a:stretch>
        </p:blipFill>
        <p:spPr>
          <a:xfrm>
            <a:off x="0" y="-51479"/>
            <a:ext cx="9144000" cy="69094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96752"/>
            <a:ext cx="6696744" cy="417646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Дидактическое пособие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«Во саду ли, в огороде» представляет собой картонную папку, обшитую бархатом.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страницах папки имеются конверты с карточками, в которых собраны загадки и разрезные картинки по теме.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rame-vegetables-6663475.jpg"/>
          <p:cNvPicPr>
            <a:picLocks noChangeAspect="1"/>
          </p:cNvPicPr>
          <p:nvPr/>
        </p:nvPicPr>
        <p:blipFill>
          <a:blip r:embed="rId2" cstate="print"/>
          <a:srcRect b="8770"/>
          <a:stretch>
            <a:fillRect/>
          </a:stretch>
        </p:blipFill>
        <p:spPr>
          <a:xfrm>
            <a:off x="-37825" y="0"/>
            <a:ext cx="9934097" cy="6741368"/>
          </a:xfrm>
          <a:prstGeom prst="rect">
            <a:avLst/>
          </a:prstGeom>
        </p:spPr>
      </p:pic>
      <p:pic>
        <p:nvPicPr>
          <p:cNvPr id="7" name="Рисунок 6" descr="DSC018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160748"/>
            <a:ext cx="6384709" cy="4788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egetables-frame-isolated-white-background-41399445.jpg"/>
          <p:cNvPicPr>
            <a:picLocks noChangeAspect="1"/>
          </p:cNvPicPr>
          <p:nvPr/>
        </p:nvPicPr>
        <p:blipFill>
          <a:blip r:embed="rId2" cstate="print"/>
          <a:srcRect b="7283"/>
          <a:stretch>
            <a:fillRect/>
          </a:stretch>
        </p:blipFill>
        <p:spPr>
          <a:xfrm>
            <a:off x="0" y="-159768"/>
            <a:ext cx="9144000" cy="70177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6984776" cy="51125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продолжить знакомство с растениями сада и огорода.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-расширять и систематизировать знания детей о фруктах, овощах, ягодах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-формировать представление о сходстве и различии овощей, фруктов, ягод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-побуждать детей к совместной поисковой деятельности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-развивать мышление и воображение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-развивать коммуникативные навыки.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vegetables-frame-isolated-white-background-41399445.jpg"/>
          <p:cNvPicPr>
            <a:picLocks noChangeAspect="1"/>
          </p:cNvPicPr>
          <p:nvPr/>
        </p:nvPicPr>
        <p:blipFill>
          <a:blip r:embed="rId2" cstate="print"/>
          <a:srcRect b="7923"/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11560" y="5013176"/>
            <a:ext cx="7848871" cy="158417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него входят 5 развивающих заданий: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/>
              <a:t> Конверт «ЗАГАДКИ</a:t>
            </a:r>
            <a:r>
              <a:rPr lang="ru-RU" sz="2000" dirty="0" smtClean="0"/>
              <a:t>»</a:t>
            </a:r>
            <a:br>
              <a:rPr lang="ru-RU" sz="2000" dirty="0" smtClean="0"/>
            </a:br>
            <a:r>
              <a:rPr lang="ru-RU" sz="2000" dirty="0"/>
              <a:t> Конверт «СОБЕРИ КАРТИНКУ</a:t>
            </a:r>
            <a:r>
              <a:rPr lang="ru-RU" sz="2000" dirty="0" smtClean="0"/>
              <a:t>»</a:t>
            </a:r>
            <a:br>
              <a:rPr lang="ru-RU" sz="2000" dirty="0" smtClean="0"/>
            </a:br>
            <a:r>
              <a:rPr lang="ru-RU" sz="2000" dirty="0"/>
              <a:t> «ЧУДЕСНЫЙ МЕШОЧЕК</a:t>
            </a:r>
            <a:r>
              <a:rPr lang="ru-RU" sz="2000" dirty="0" smtClean="0"/>
              <a:t>»</a:t>
            </a:r>
            <a:br>
              <a:rPr lang="ru-RU" sz="2000" dirty="0" smtClean="0"/>
            </a:br>
            <a:r>
              <a:rPr lang="ru-RU" sz="2000" dirty="0"/>
              <a:t> «САД И ОГОРОД</a:t>
            </a:r>
            <a:r>
              <a:rPr lang="ru-RU" sz="2000" dirty="0" smtClean="0"/>
              <a:t>»</a:t>
            </a:r>
            <a:br>
              <a:rPr lang="ru-RU" sz="2000" dirty="0" smtClean="0"/>
            </a:br>
            <a:r>
              <a:rPr lang="ru-RU" sz="2000" dirty="0"/>
              <a:t> «РАССКАЖИ СКАЗКУ»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018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60648"/>
            <a:ext cx="6264696" cy="46985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egetables-set-frame-vegetable-organic-food-chili-pepper-broccoli-cucumber-vector-illustration-41638487.jpg"/>
          <p:cNvPicPr>
            <a:picLocks noChangeAspect="1"/>
          </p:cNvPicPr>
          <p:nvPr/>
        </p:nvPicPr>
        <p:blipFill>
          <a:blip r:embed="rId2" cstate="print"/>
          <a:srcRect b="8533"/>
          <a:stretch>
            <a:fillRect/>
          </a:stretch>
        </p:blipFill>
        <p:spPr>
          <a:xfrm>
            <a:off x="0" y="-110470"/>
            <a:ext cx="9144000" cy="68518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97152"/>
            <a:ext cx="8064896" cy="1872208"/>
          </a:xfrm>
        </p:spPr>
        <p:txBody>
          <a:bodyPr>
            <a:normAutofit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РАССКАЖИ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СКАЗКУ»- развивать у детей мышление, логику, лексический и грамматический строй речи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 descr="DSC018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980728"/>
            <a:ext cx="5412093" cy="4059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362739-framework-from-vegetables-and-mushrooms-Stock-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97152"/>
            <a:ext cx="4716016" cy="1368152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Конверт «ЗАГАДКИ»- развивать способность отгадывать загадки, мышление детей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365104"/>
            <a:ext cx="4211960" cy="1800200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Конверт «СОБЕРИ КАРТИНКУ»- формировать у детей представления о целостном образе предмета, учить соотносить образ представления с целостным образом реального предмета, складывать картинку</a:t>
            </a:r>
          </a:p>
          <a:p>
            <a:endParaRPr lang="ru-RU" dirty="0"/>
          </a:p>
        </p:txBody>
      </p:sp>
      <p:pic>
        <p:nvPicPr>
          <p:cNvPr id="5" name="Рисунок 4" descr="DSC018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24744"/>
            <a:ext cx="4644008" cy="3528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018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764704"/>
            <a:ext cx="4427984" cy="3501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egetable-garden-background-summer-frame-with-fresh-organic-vegetables-on-wooden-stock-photos-images-royalty-free-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34472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348880"/>
            <a:ext cx="6336704" cy="3096344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97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Лэпбук «ВО САДУ  ЛИ,  В ОГОРОДЕ»</vt:lpstr>
      <vt:lpstr>Дидактическое пособие Лэпбук «Во саду ли, в огороде» представляет собой картонную папку, обшитую бархатом. На страницах папки имеются конверты с карточками, в которых собраны загадки и разрезные картинки по теме.</vt:lpstr>
      <vt:lpstr>Слайд 3</vt:lpstr>
      <vt:lpstr>Цель: продолжить знакомство с растениями сада и огорода.  Задачи: -расширять и систематизировать знания детей о фруктах, овощах, ягодах  -формировать представление о сходстве и различии овощей, фруктов, ягод  -побуждать детей к совместной поисковой деятельности  -развивать мышление и воображение  -развивать коммуникативные навыки.</vt:lpstr>
      <vt:lpstr>В него входят 5 развивающих заданий:  Конверт «ЗАГАДКИ»  Конверт «СОБЕРИ КАРТИНКУ»  «ЧУДЕСНЫЙ МЕШОЧЕК»  «САД И ОГОРОД»  «РАССКАЖИ СКАЗКУ»</vt:lpstr>
      <vt:lpstr>«РАССКАЖИ СКАЗКУ»- развивать у детей мышление, логику, лексический и грамматический строй речи </vt:lpstr>
      <vt:lpstr>Конверт «ЗАГАДКИ»- развивать способность отгадывать загадки, мышление детей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«ВО САДУ  ЛИ,  В ОГОРОДЕ»</dc:title>
  <dc:creator>Marina</dc:creator>
  <cp:lastModifiedBy>Marina</cp:lastModifiedBy>
  <cp:revision>15</cp:revision>
  <dcterms:created xsi:type="dcterms:W3CDTF">2017-11-25T13:49:21Z</dcterms:created>
  <dcterms:modified xsi:type="dcterms:W3CDTF">2020-11-28T05:17:25Z</dcterms:modified>
</cp:coreProperties>
</file>