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B80B5-4D95-4404-872D-674B39E8938E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944C2-91E7-4C92-B2DF-2D95C7E6D6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0680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B80B5-4D95-4404-872D-674B39E8938E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944C2-91E7-4C92-B2DF-2D95C7E6D6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0085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B80B5-4D95-4404-872D-674B39E8938E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944C2-91E7-4C92-B2DF-2D95C7E6D616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74497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B80B5-4D95-4404-872D-674B39E8938E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944C2-91E7-4C92-B2DF-2D95C7E6D6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3252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B80B5-4D95-4404-872D-674B39E8938E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944C2-91E7-4C92-B2DF-2D95C7E6D61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434200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B80B5-4D95-4404-872D-674B39E8938E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944C2-91E7-4C92-B2DF-2D95C7E6D6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2296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B80B5-4D95-4404-872D-674B39E8938E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944C2-91E7-4C92-B2DF-2D95C7E6D6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06371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B80B5-4D95-4404-872D-674B39E8938E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944C2-91E7-4C92-B2DF-2D95C7E6D6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721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B80B5-4D95-4404-872D-674B39E8938E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944C2-91E7-4C92-B2DF-2D95C7E6D6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6141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B80B5-4D95-4404-872D-674B39E8938E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944C2-91E7-4C92-B2DF-2D95C7E6D6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760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B80B5-4D95-4404-872D-674B39E8938E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944C2-91E7-4C92-B2DF-2D95C7E6D6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9394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B80B5-4D95-4404-872D-674B39E8938E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944C2-91E7-4C92-B2DF-2D95C7E6D6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254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B80B5-4D95-4404-872D-674B39E8938E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944C2-91E7-4C92-B2DF-2D95C7E6D6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2932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B80B5-4D95-4404-872D-674B39E8938E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944C2-91E7-4C92-B2DF-2D95C7E6D6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681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B80B5-4D95-4404-872D-674B39E8938E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944C2-91E7-4C92-B2DF-2D95C7E6D6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419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B80B5-4D95-4404-872D-674B39E8938E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944C2-91E7-4C92-B2DF-2D95C7E6D6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857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B80B5-4D95-4404-872D-674B39E8938E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5A944C2-91E7-4C92-B2DF-2D95C7E6D6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587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/>
              <a:t>Лес в изображении русских художников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0017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«Грачи прилетели» 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204717"/>
            <a:ext cx="8365383" cy="6274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83417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«Радуга» 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003" y="163279"/>
            <a:ext cx="8584406" cy="6438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16535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Творчество Василия Дмитриевича Поленова (1844-1927)  Одно из самых значительн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356" y="207634"/>
            <a:ext cx="8543463" cy="6407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81345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Речка Свинка близ Алексина. 1900-е 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355" y="183751"/>
            <a:ext cx="8557110" cy="6417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98845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Золотая осень. 1893 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231519"/>
            <a:ext cx="8475224" cy="6356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06875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Россия Россия – как из песни слово. Березок юная листва. Кругом леса, поля и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277" y="282292"/>
            <a:ext cx="8440064" cy="6330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5582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Творчество И. И. Шишкина Русский художник Иван Шишкин – автор замечательных к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118" y="0"/>
            <a:ext cx="8720884" cy="6540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4435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«Утро в сосновом бору» 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515" y="184271"/>
            <a:ext cx="8898305" cy="6673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95807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«Рожь» 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340296"/>
            <a:ext cx="8289938" cy="6217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26871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Творчество Исаака Левитана  Этот проникновенный художник с огромной любовью и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970" y="180427"/>
            <a:ext cx="8453018" cy="6339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56168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ds04.infourok.ru/uploads/ex/12ea/000fdde1-d2068092/640/img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355" y="197399"/>
            <a:ext cx="8502519" cy="6376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81921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«Весна, большая вода» 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70" y="187163"/>
            <a:ext cx="8734532" cy="6550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52630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Творчество Алексея Кондратьевича Саврасова  Русский художник Алексей Саврасов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363659"/>
            <a:ext cx="8113210" cy="6084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2056974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</TotalTime>
  <Words>5</Words>
  <Application>Microsoft Office PowerPoint</Application>
  <PresentationFormat>Широкоэкранный</PresentationFormat>
  <Paragraphs>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Trebuchet MS</vt:lpstr>
      <vt:lpstr>Wingdings 3</vt:lpstr>
      <vt:lpstr>Грань</vt:lpstr>
      <vt:lpstr>Лес в изображении русских художников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Лес в изображении русских художников</dc:title>
  <dc:creator>Виктор</dc:creator>
  <cp:lastModifiedBy>Виктор</cp:lastModifiedBy>
  <cp:revision>2</cp:revision>
  <dcterms:created xsi:type="dcterms:W3CDTF">2020-11-28T08:20:04Z</dcterms:created>
  <dcterms:modified xsi:type="dcterms:W3CDTF">2020-11-28T08:27:08Z</dcterms:modified>
</cp:coreProperties>
</file>