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59" r:id="rId4"/>
    <p:sldId id="263" r:id="rId5"/>
    <p:sldId id="260" r:id="rId6"/>
    <p:sldId id="264" r:id="rId7"/>
    <p:sldId id="266" r:id="rId8"/>
    <p:sldId id="267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33407A-F580-4BB8-862B-066F2444E3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1227571-E9E6-487E-B0E6-971043D56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D29370-27F6-4DCD-B1E6-992EE043E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D96308-52C1-4CF9-B8D0-C89A7491F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E743D4-BF9B-4B3E-9538-C815987E1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226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C16C46-ADC1-4D69-B04D-0F38B64A6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BD1AB7-32C2-432F-8A06-D356CE818A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E2D318-0270-4F63-9F88-2F5F5A89E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2981F6-C70D-4A50-9A24-0C2E508D7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3EE1A4-5BEF-48B2-8242-4A2608FB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13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6F4075D-AFAC-4323-8ADD-5CA9196234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89E8D20-4C6B-4615-8668-4216FD1A6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8FE4AE-3723-4791-B409-B09E9369F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EC07D0-FB16-42D3-BD93-74F2899D4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720575-025B-4894-BFC2-D82307A67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4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6900F6-9535-4E66-80FD-ECAF438D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FF6B57-0564-4967-90F3-BEE91CE55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990F72-ECC5-4B93-B1E7-AB2623341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7B77A8-FE74-4D40-9D79-43B536C79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FFAD92-49DB-48BA-8836-51EC647D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6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9A0EA-BB4D-4EEF-9536-BF657E51E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CB1B7D-C275-45C8-A748-5F7B462C3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A3FAA3-9C93-4470-AA4D-3A5CDD946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EB76DE-BD6B-4258-A4EC-FF261B16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97FDD8-35DA-4350-B1E1-ADE917B1D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03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BB259-434F-4BA3-B35B-DFBF741BD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4145F-6765-47A4-BB51-980A0E71AF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7F430D-17B8-4C12-B62E-C4924EEF87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CFF91A-1550-457C-9B90-05A8674F2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90EAF99-18F3-41E9-9D68-437134332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8764FA-6C89-4639-9DFF-A193236E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45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6694D-AA14-4596-9B34-7F250711C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33CDE2-496E-4C04-9C62-6405FFB38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9FB17E-BBA9-4A47-AA8F-BAC6FAA219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8C94161-F30C-42C1-AFEB-31BB170B5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E3D0161-DB08-4958-9A34-632376ADDC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BD590B-1761-4A59-82AB-155A95F57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38E7090-A890-4B39-88EB-ECB828EC9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E6DAD7-4BB1-4272-98C2-03FF23B1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919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D5F4FE-2704-4904-9102-3601A8C5B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07DE23C-7BD1-4645-92E0-92E700F0B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7F87D1-731B-4F9D-A1BA-6DC2B0A5C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A538BDD-9168-47CC-BDDE-BC26CA0F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252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FE120D1-15B0-41CA-8CDB-D5E7DAE20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DA7385-4AAB-427C-AD64-849B288F4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5EF8DD9-88C7-4E4C-AA6D-5F483CDFC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64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CA47BB-A0B1-46BD-9FC1-53E764247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7E2EFF-AF8B-4CEB-A0F8-A98DC6BF89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EC600F8-0375-4CD3-BF00-CF46EEF975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A6CFA20-AB98-4CF1-8D08-7B2F6C821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298229-A390-4F7D-B05B-307ABA65C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39A284-2C50-4987-A746-99DC2BF8B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25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24215-BF2B-44FF-ACC2-B4D27EB23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9FCA5B5-072B-4413-8FA2-0C346ED54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07B677-B58F-40C2-B38B-A4103ED31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6EFDCC-269B-4EE2-A9EF-1D1FCF499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D7ED47-8ABD-49D8-8338-BE2860B0C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16D3C0-4791-48BE-9FEE-2EE6B26D4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031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C22352-F1CD-4580-974D-0CB8E52FD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0080B0-3451-4DED-80AA-649C5AE0F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DAE15F-DD4C-47C7-977D-C5AB67F758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2E2BD-3ECD-47CC-8D48-C172FEC38533}" type="datetimeFigureOut">
              <a:rPr lang="ru-RU" smtClean="0"/>
              <a:t>сб: 28.11.20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217E0C-B25B-403E-8470-A6952DCC5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A2E139-B5CD-4F78-A6DD-B8CDF279A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39F77-F70A-4434-9C9A-BDF99ED86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82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am.ru/detskijsad/statja-futbol-kak-put-k-zdorovomu-obrazu-zhizni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maam.ru/detskijsad/rol-futbola-v-fizicheskom-vospitani-doshkolnika.html" TargetMode="External"/><Relationship Id="rId5" Type="http://schemas.openxmlformats.org/officeDocument/2006/relationships/hyperlink" Target="https://football-match24.com/istoriya-futbola-kratko-kak-i-gde-poyavilas-igra.html" TargetMode="External"/><Relationship Id="rId4" Type="http://schemas.openxmlformats.org/officeDocument/2006/relationships/hyperlink" Target="http://ru.sport-wiki.org/vidy-sporta/futbo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5EEACB-6382-42E7-9059-05EC65DA4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F1B72B-3BD3-45D4-BE5F-1D89BDA514B2}"/>
              </a:ext>
            </a:extLst>
          </p:cNvPr>
          <p:cNvSpPr txBox="1"/>
          <p:nvPr/>
        </p:nvSpPr>
        <p:spPr>
          <a:xfrm>
            <a:off x="656821" y="1785235"/>
            <a:ext cx="68386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«Футбол в жизни ребёнка»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B36F94-79C2-4BBD-9B14-43AE44863988}"/>
              </a:ext>
            </a:extLst>
          </p:cNvPr>
          <p:cNvSpPr txBox="1"/>
          <p:nvPr/>
        </p:nvSpPr>
        <p:spPr>
          <a:xfrm>
            <a:off x="1893194" y="128789"/>
            <a:ext cx="819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БГО Детский сад № 12 общеразвивающего вида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D2FA83-422A-4D55-8072-D3358605CAF4}"/>
              </a:ext>
            </a:extLst>
          </p:cNvPr>
          <p:cNvSpPr txBox="1"/>
          <p:nvPr/>
        </p:nvSpPr>
        <p:spPr>
          <a:xfrm>
            <a:off x="373487" y="4226510"/>
            <a:ext cx="58362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Маслова Анжела Викторовна,</a:t>
            </a:r>
          </a:p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инструктор по физической культуре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168D01-5933-48F8-BEA8-860C5CF66E7B}"/>
              </a:ext>
            </a:extLst>
          </p:cNvPr>
          <p:cNvSpPr txBox="1"/>
          <p:nvPr/>
        </p:nvSpPr>
        <p:spPr>
          <a:xfrm>
            <a:off x="3792790" y="6190273"/>
            <a:ext cx="4391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Борисоглебск, 2020 г.</a:t>
            </a:r>
          </a:p>
        </p:txBody>
      </p:sp>
    </p:spTree>
    <p:extLst>
      <p:ext uri="{BB962C8B-B14F-4D97-AF65-F5344CB8AC3E}">
        <p14:creationId xmlns:p14="http://schemas.microsoft.com/office/powerpoint/2010/main" val="3947503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20ECB62-8297-42A8-8EAA-7DCE08BCA93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7B1C49-F008-49EC-BC9C-526B94E1F311}"/>
              </a:ext>
            </a:extLst>
          </p:cNvPr>
          <p:cNvSpPr/>
          <p:nvPr/>
        </p:nvSpPr>
        <p:spPr>
          <a:xfrm>
            <a:off x="2640169" y="186967"/>
            <a:ext cx="89894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Футбол — самый популярный командный вид спорта в мире, целью в котором является забить мяч в ворота соперника большее число раз, чем это сделает команда соперника в установленное время. Мяч в ворота можно забивать ногами или любыми другими частями тела (кроме рук).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D299A5-C60D-4228-B7FF-7DFF8418A18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076" y="2423661"/>
            <a:ext cx="6375042" cy="424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363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75F5F4-AC30-46D4-8A25-B09FEBD1A10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971FF96-5FC0-4F36-9C5C-B1D30446CF62}"/>
              </a:ext>
            </a:extLst>
          </p:cNvPr>
          <p:cNvSpPr/>
          <p:nvPr/>
        </p:nvSpPr>
        <p:spPr>
          <a:xfrm>
            <a:off x="7491210" y="487024"/>
            <a:ext cx="443462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Игры с мячом были популярны на всех континентах. В Древнем Китае существовала игра, известная как «</a:t>
            </a:r>
            <a:r>
              <a:rPr lang="ru-RU" sz="2400" b="1" dirty="0" err="1"/>
              <a:t>Цуцзюй</a:t>
            </a:r>
            <a:r>
              <a:rPr lang="ru-RU" sz="2400" b="1" dirty="0"/>
              <a:t>», упоминания о которой были датированы вторым веком до нашей эры. По заявлению ФИФА в 2004 году, именно она считается наиболее древней из предшественников современного футбола.</a:t>
            </a:r>
          </a:p>
          <a:p>
            <a:pPr algn="just"/>
            <a:r>
              <a:rPr lang="ru-RU" sz="2400" b="1" dirty="0"/>
              <a:t>	Сохранились упоминания о подобной игре в Японии, Австралии, Северной Америке, Древнем Риме и т.д.</a:t>
            </a:r>
          </a:p>
          <a:p>
            <a:pPr algn="just"/>
            <a:endParaRPr lang="ru-RU" sz="2400" b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94F53E-A73E-4B71-A92F-39B92234A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004" y="2129087"/>
            <a:ext cx="5994043" cy="45227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14185B-E949-4190-9560-1ADC262FC3F0}"/>
              </a:ext>
            </a:extLst>
          </p:cNvPr>
          <p:cNvSpPr txBox="1"/>
          <p:nvPr/>
        </p:nvSpPr>
        <p:spPr>
          <a:xfrm>
            <a:off x="1617372" y="95048"/>
            <a:ext cx="56076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dirty="0">
                <a:solidFill>
                  <a:prstClr val="black"/>
                </a:solidFill>
              </a:rPr>
              <a:t>	Точной даты возникновения футбола не известно, но можно с уверенностью сказать, что история футбола насчитывает не одно столетие и затронула немало стран.</a:t>
            </a:r>
          </a:p>
        </p:txBody>
      </p:sp>
    </p:spTree>
    <p:extLst>
      <p:ext uri="{BB962C8B-B14F-4D97-AF65-F5344CB8AC3E}">
        <p14:creationId xmlns:p14="http://schemas.microsoft.com/office/powerpoint/2010/main" val="1630904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374F37-DE3B-409B-9925-9EC38E1792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6ADEC59-6D1D-4B2F-A0E9-489C28E00B43}"/>
              </a:ext>
            </a:extLst>
          </p:cNvPr>
          <p:cNvSpPr/>
          <p:nvPr/>
        </p:nvSpPr>
        <p:spPr>
          <a:xfrm>
            <a:off x="2524259" y="528034"/>
            <a:ext cx="72508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В Лондоне в 1863 году была сформирована первая футбольная ассоциация и были установлены первые правила игры.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EA2469-EF3F-45D6-A5A2-31C02081B4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025" y="1943465"/>
            <a:ext cx="7358130" cy="469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9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73157B-A61D-4923-A6D9-9779BC36B50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1179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732E1F0-AAAC-4365-8BFC-3ABDAC7D9250}"/>
              </a:ext>
            </a:extLst>
          </p:cNvPr>
          <p:cNvSpPr/>
          <p:nvPr/>
        </p:nvSpPr>
        <p:spPr>
          <a:xfrm>
            <a:off x="7129261" y="151179"/>
            <a:ext cx="476947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- увеличение мышечной силы, скорости реакции;</a:t>
            </a:r>
          </a:p>
          <a:p>
            <a:pPr algn="just"/>
            <a:r>
              <a:rPr lang="ru-RU" sz="2000" b="1" dirty="0"/>
              <a:t>- улучшение прочности и скорости регенерации костей;</a:t>
            </a:r>
          </a:p>
          <a:p>
            <a:pPr algn="just"/>
            <a:r>
              <a:rPr lang="ru-RU" sz="2000" b="1" dirty="0"/>
              <a:t>- увеличение объема и массы мышц бедра и голени, в особенности икроножных мышц, следовательно, улучшение баланса и устойчивости тела;</a:t>
            </a:r>
          </a:p>
          <a:p>
            <a:pPr algn="just"/>
            <a:r>
              <a:rPr lang="ru-RU" sz="2000" b="1" dirty="0"/>
              <a:t>- положительная динамика в работе сердечно-сосудистой и дыхательной системы;</a:t>
            </a:r>
          </a:p>
          <a:p>
            <a:pPr algn="just"/>
            <a:r>
              <a:rPr lang="ru-RU" sz="2000" b="1" dirty="0"/>
              <a:t>- снижение общего холестерина в крови;</a:t>
            </a:r>
          </a:p>
          <a:p>
            <a:pPr algn="just"/>
            <a:r>
              <a:rPr lang="ru-RU" sz="2000" b="1" dirty="0"/>
              <a:t>- улучшение работы нервной системы;</a:t>
            </a:r>
          </a:p>
          <a:p>
            <a:pPr marL="342900" indent="-342900" algn="just">
              <a:buFontTx/>
              <a:buChar char="-"/>
            </a:pPr>
            <a:r>
              <a:rPr lang="ru-RU" sz="2000" b="1" dirty="0"/>
              <a:t>нормализации цикла сна, а в следствии, - улучшении работы головного мозга;</a:t>
            </a:r>
          </a:p>
          <a:p>
            <a:pPr algn="just"/>
            <a:r>
              <a:rPr lang="ru-RU" sz="2000" b="1" dirty="0"/>
              <a:t>- отказ от вредных привычек для улучшения своих спортивных показателей и состояния здоровья в целом.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25FC5A-0BAE-4673-A34A-23975456C5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81" y="1394575"/>
            <a:ext cx="6398117" cy="500446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EB2AF16-2605-4152-9444-CE60D780AECF}"/>
              </a:ext>
            </a:extLst>
          </p:cNvPr>
          <p:cNvSpPr/>
          <p:nvPr/>
        </p:nvSpPr>
        <p:spPr>
          <a:xfrm>
            <a:off x="2522246" y="600111"/>
            <a:ext cx="4460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Польза занятий футболом:</a:t>
            </a:r>
          </a:p>
        </p:txBody>
      </p:sp>
    </p:spTree>
    <p:extLst>
      <p:ext uri="{BB962C8B-B14F-4D97-AF65-F5344CB8AC3E}">
        <p14:creationId xmlns:p14="http://schemas.microsoft.com/office/powerpoint/2010/main" val="172335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904EC5-E737-46A5-9661-B13B7CA101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93C5D60-A610-4498-B1B8-974F408D3A4F}"/>
              </a:ext>
            </a:extLst>
          </p:cNvPr>
          <p:cNvSpPr/>
          <p:nvPr/>
        </p:nvSpPr>
        <p:spPr>
          <a:xfrm>
            <a:off x="7438945" y="474345"/>
            <a:ext cx="440457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Футбол – это командный вид спорта. Благодаря этому, родители смогут быть уверены в социальной адаптированности ребенка. Для тех детей, которые уже до секции прекрасно адаптировались в социуме, общение в команде будет в удовольствие.</a:t>
            </a:r>
          </a:p>
          <a:p>
            <a:pPr algn="just"/>
            <a:r>
              <a:rPr lang="ru-RU" sz="2400" b="1" dirty="0"/>
              <a:t>	А тем, кто по каким-то причинам не ходил в детский сад и имеет трудности в общении, детский футбол поможет развить социальные навыки.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C9EE0D-D9CD-481F-AA7F-6960B417CF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302" y="2427545"/>
            <a:ext cx="6488162" cy="432544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33B2019-7660-4819-A7C6-2E200F64FD3C}"/>
              </a:ext>
            </a:extLst>
          </p:cNvPr>
          <p:cNvSpPr/>
          <p:nvPr/>
        </p:nvSpPr>
        <p:spPr>
          <a:xfrm>
            <a:off x="2163649" y="589208"/>
            <a:ext cx="49712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Детский футбол как спортивное увлечение  обеспечит большое позитивное влияние на малыша.</a:t>
            </a:r>
          </a:p>
        </p:txBody>
      </p:sp>
    </p:spTree>
    <p:extLst>
      <p:ext uri="{BB962C8B-B14F-4D97-AF65-F5344CB8AC3E}">
        <p14:creationId xmlns:p14="http://schemas.microsoft.com/office/powerpoint/2010/main" val="41518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FA21DF3-DD6D-40E7-9F23-53623FBB39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00A324-3947-430C-9751-88D59FFA52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568" y="2248860"/>
            <a:ext cx="6721688" cy="448112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EA0DEBB-9FA8-4504-B465-387F94506BCF}"/>
              </a:ext>
            </a:extLst>
          </p:cNvPr>
          <p:cNvSpPr/>
          <p:nvPr/>
        </p:nvSpPr>
        <p:spPr>
          <a:xfrm>
            <a:off x="8809149" y="2575774"/>
            <a:ext cx="28591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	Будет развиваться и трудолюбие, ведь нельзя достичь результатов в этом виде спорта, не приложив к этому максимум усилий, большого труда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78DF889-6AFD-4A10-8C99-FD09EDACEED6}"/>
              </a:ext>
            </a:extLst>
          </p:cNvPr>
          <p:cNvSpPr/>
          <p:nvPr/>
        </p:nvSpPr>
        <p:spPr>
          <a:xfrm>
            <a:off x="3206839" y="339600"/>
            <a:ext cx="78303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Футбол многосторонне способствует психологическому развитию личности. Ребенок обретает и развивает навыки планирования, приучает бороться ради цели, развивает упорство и силу воли.</a:t>
            </a:r>
          </a:p>
        </p:txBody>
      </p:sp>
    </p:spTree>
    <p:extLst>
      <p:ext uri="{BB962C8B-B14F-4D97-AF65-F5344CB8AC3E}">
        <p14:creationId xmlns:p14="http://schemas.microsoft.com/office/powerpoint/2010/main" val="3525819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E7458F0-79B3-43D0-A681-CA1D99FA49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DC0982C-9C94-41E0-AD35-5BE0D5A17297}"/>
              </a:ext>
            </a:extLst>
          </p:cNvPr>
          <p:cNvSpPr/>
          <p:nvPr/>
        </p:nvSpPr>
        <p:spPr>
          <a:xfrm>
            <a:off x="8216586" y="2530876"/>
            <a:ext cx="37370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Вот почему футбол является прекрасным видом спорта для детей, чтобы уже с детства они учились действовать в коллективе сообща, привыкая к совместным достижениям, что непременно пригодится им в дальнейшей жизни.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61C81A-4A0C-4847-8CB9-81259F0B78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415" y="2462062"/>
            <a:ext cx="6278182" cy="4185455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C01B924-8522-4D73-937E-5A5EE552C2D6}"/>
              </a:ext>
            </a:extLst>
          </p:cNvPr>
          <p:cNvSpPr/>
          <p:nvPr/>
        </p:nvSpPr>
        <p:spPr>
          <a:xfrm>
            <a:off x="2640169" y="312588"/>
            <a:ext cx="80235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	Хорошим психологическим приобретением после футбольных занятий становится «бойцовский» дух, здоровый дух соперничества. Игра в футбол учит не отступать даже после проигрыша, учит правильно делать выводы.</a:t>
            </a:r>
          </a:p>
        </p:txBody>
      </p:sp>
    </p:spTree>
    <p:extLst>
      <p:ext uri="{BB962C8B-B14F-4D97-AF65-F5344CB8AC3E}">
        <p14:creationId xmlns:p14="http://schemas.microsoft.com/office/powerpoint/2010/main" val="1209685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0A0BFBA-ACD9-494C-86E2-D741F7ED78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59F93E3-4E86-4FEB-977D-ABBE51CAEA72}"/>
              </a:ext>
            </a:extLst>
          </p:cNvPr>
          <p:cNvSpPr/>
          <p:nvPr/>
        </p:nvSpPr>
        <p:spPr>
          <a:xfrm>
            <a:off x="6246252" y="394890"/>
            <a:ext cx="548640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Информационные источники:</a:t>
            </a:r>
          </a:p>
          <a:p>
            <a:pPr algn="just"/>
            <a:r>
              <a:rPr lang="ru-RU" sz="2400" dirty="0"/>
              <a:t>1. </a:t>
            </a:r>
            <a:r>
              <a:rPr lang="en-US" sz="2400" dirty="0">
                <a:hlinkClick r:id="rId3"/>
              </a:rPr>
              <a:t>https://www.maam.ru/detskijsad/statja-futbol-kak-put-k-zdorovomu-obrazu-zhizni.html</a:t>
            </a:r>
            <a:r>
              <a:rPr lang="ru-RU" sz="2400" dirty="0"/>
              <a:t> </a:t>
            </a:r>
          </a:p>
          <a:p>
            <a:pPr algn="just"/>
            <a:r>
              <a:rPr lang="ru-RU" sz="2400" dirty="0"/>
              <a:t>2. </a:t>
            </a:r>
            <a:r>
              <a:rPr lang="en-US" sz="2400" dirty="0">
                <a:hlinkClick r:id="rId4"/>
              </a:rPr>
              <a:t> http://ru.sport-wiki.org/vidy-sporta/futbol/</a:t>
            </a:r>
            <a:r>
              <a:rPr lang="ru-RU" sz="2400" dirty="0"/>
              <a:t> </a:t>
            </a:r>
          </a:p>
          <a:p>
            <a:pPr algn="just"/>
            <a:r>
              <a:rPr lang="ru-RU" sz="2400" dirty="0"/>
              <a:t>3. </a:t>
            </a:r>
            <a:r>
              <a:rPr lang="en-US" sz="2400" dirty="0">
                <a:hlinkClick r:id="rId5"/>
              </a:rPr>
              <a:t> https://football-match24.com/istoriya-futbola-kratko-kak-i-gde-poyavilas-igra.html</a:t>
            </a:r>
            <a:r>
              <a:rPr lang="ru-RU" sz="2400" dirty="0"/>
              <a:t> </a:t>
            </a:r>
          </a:p>
          <a:p>
            <a:pPr algn="just"/>
            <a:r>
              <a:rPr lang="ru-RU" sz="2400" dirty="0"/>
              <a:t>4. </a:t>
            </a:r>
            <a:r>
              <a:rPr lang="en-US" sz="2400" dirty="0">
                <a:hlinkClick r:id="rId6"/>
              </a:rPr>
              <a:t>https://www.maam.ru/detskijsad/rol-futbola-v-fizicheskom-vospitani-doshkolnika.html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014425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173</TotalTime>
  <Words>185</Words>
  <Application>Microsoft Office PowerPoint</Application>
  <PresentationFormat>Широкоэкранный</PresentationFormat>
  <Paragraphs>32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2020-11-10T15:05:08Z</dcterms:created>
  <dcterms:modified xsi:type="dcterms:W3CDTF">2020-11-28T15:49:20Z</dcterms:modified>
</cp:coreProperties>
</file>