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88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6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1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7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7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10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9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0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66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338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8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483E2-DD72-4430-A967-BFD66C59601C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2E011-2AA9-4C57-B032-3B295DB94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https://pp.vk.me/c631230/v631230191/18575/LoBZRF0Af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42" name="Picture 2" descr="https://pp.vk.me/c631230/v631230191/185c6/SnlrWhGgm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 descr="https://pp.vk.me/c631230/v631230191/1857e/dDhTGEBjo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4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 descr="https://pp.vk.me/c631230/v631230191/18587/J9IzQxRxqy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 descr="https://pp.vk.me/c631230/v631230191/18590/vyiIKGtSOF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122" name="Picture 2" descr="https://pp.vk.me/c631230/v631230191/18599/2RzvxEKE6N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146" name="Picture 2" descr="https://pp.vk.me/c631230/v631230191/185a2/vCev09cm1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170" name="Picture 2" descr="https://pp.vk.me/c631230/v631230191/185ab/vHpzGGumJ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8194" name="Picture 2" descr="https://pp.vk.me/c631230/v631230191/185b4/kXkta8Igiv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218" name="Picture 2" descr="https://pp.vk.me/c631230/v631230191/185bd/BY43U2v-91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САША</dc:creator>
  <cp:lastModifiedBy>САША</cp:lastModifiedBy>
  <cp:revision>2</cp:revision>
  <dcterms:created xsi:type="dcterms:W3CDTF">2016-03-01T19:39:15Z</dcterms:created>
  <dcterms:modified xsi:type="dcterms:W3CDTF">2016-03-01T19:49:29Z</dcterms:modified>
</cp:coreProperties>
</file>