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Штат Миссисипи</a:t>
            </a:r>
            <a:endParaRPr lang="ru-RU" dirty="0"/>
          </a:p>
        </p:txBody>
      </p:sp>
      <p:pic>
        <p:nvPicPr>
          <p:cNvPr id="4098" name="Picture 2" descr="http://www.first-americans.spb.ru/wp-content/uploads/2013/02/%D0%A8%D1%82%D0%B0%D1%82-%D0%9C%D0%B8%D1%81%D1%81%D0%B8%D1%81%D0%B8%D0%BF%D0%B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7620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470025"/>
          </a:xfrm>
        </p:spPr>
        <p:txBody>
          <a:bodyPr/>
          <a:lstStyle/>
          <a:p>
            <a:r>
              <a:rPr lang="ru-RU" dirty="0" smtClean="0"/>
              <a:t>Печать Миссисипи</a:t>
            </a:r>
            <a:endParaRPr lang="ru-RU" dirty="0"/>
          </a:p>
        </p:txBody>
      </p:sp>
      <p:pic>
        <p:nvPicPr>
          <p:cNvPr id="5122" name="Picture 2" descr="File:Mississippi-StateSeal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1430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697559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Прозвище штата:«Штат </a:t>
            </a:r>
            <a:r>
              <a:rPr lang="ru-RU" i="1" dirty="0" smtClean="0"/>
              <a:t>магнолии</a:t>
            </a:r>
            <a:r>
              <a:rPr lang="ru-RU" i="1" dirty="0" smtClean="0"/>
              <a:t>»</a:t>
            </a:r>
          </a:p>
          <a:p>
            <a:r>
              <a:rPr lang="ru-RU" i="1" dirty="0" smtClean="0"/>
              <a:t>Население: </a:t>
            </a:r>
            <a:r>
              <a:rPr lang="ru-RU" dirty="0" smtClean="0"/>
              <a:t>2 978 </a:t>
            </a:r>
            <a:r>
              <a:rPr lang="ru-RU" dirty="0" smtClean="0"/>
              <a:t>512 человек(31-ое </a:t>
            </a:r>
            <a:r>
              <a:rPr lang="ru-RU" dirty="0" err="1" smtClean="0"/>
              <a:t>местро</a:t>
            </a:r>
            <a:r>
              <a:rPr lang="ru-RU" dirty="0" smtClean="0"/>
              <a:t> в США)</a:t>
            </a:r>
          </a:p>
          <a:p>
            <a:r>
              <a:rPr lang="ru-RU" i="1" dirty="0" smtClean="0"/>
              <a:t>Девиз штата: </a:t>
            </a:r>
            <a:r>
              <a:rPr lang="ru-RU" i="1" dirty="0" smtClean="0"/>
              <a:t>"Доблесть и оружие"</a:t>
            </a:r>
            <a:endParaRPr lang="ru-RU" i="1" dirty="0" smtClean="0"/>
          </a:p>
          <a:p>
            <a:r>
              <a:rPr lang="ru-RU" i="1" dirty="0" smtClean="0"/>
              <a:t>Площадь125 </a:t>
            </a:r>
            <a:r>
              <a:rPr lang="ru-RU" i="1" dirty="0" smtClean="0"/>
              <a:t>443 </a:t>
            </a:r>
            <a:r>
              <a:rPr lang="ru-RU" i="1" dirty="0" smtClean="0"/>
              <a:t>км²</a:t>
            </a:r>
          </a:p>
          <a:p>
            <a:r>
              <a:rPr lang="ru-RU" dirty="0" smtClean="0"/>
              <a:t> На севере штат граничит с Теннесси, на востоке — с Алабамой, на юго-западе — с Луизианой, на северо-западе — с Арканзасом. На юге Миссисипи омывается водами Мексиканского залива. Своё название штат получил по реке Миссисипи, текущей вдоль его западной границы.</a:t>
            </a:r>
            <a:endParaRPr lang="ru-R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Столица. Джексон.</a:t>
            </a:r>
            <a:endParaRPr lang="ru-RU" dirty="0"/>
          </a:p>
        </p:txBody>
      </p:sp>
      <p:pic>
        <p:nvPicPr>
          <p:cNvPr id="2050" name="Picture 2" descr="File:JacksonMS Downtown Panor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0274"/>
            <a:ext cx="9144000" cy="3348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Осень на озере </a:t>
            </a:r>
            <a:r>
              <a:rPr lang="ru-RU" dirty="0" err="1" smtClean="0"/>
              <a:t>Окхисса</a:t>
            </a:r>
            <a:r>
              <a:rPr lang="ru-RU" dirty="0" smtClean="0"/>
              <a:t> в </a:t>
            </a:r>
            <a:r>
              <a:rPr lang="ru-RU" dirty="0" smtClean="0"/>
              <a:t>Миссисипи.</a:t>
            </a:r>
            <a:endParaRPr lang="ru-RU" dirty="0"/>
          </a:p>
        </p:txBody>
      </p:sp>
      <p:pic>
        <p:nvPicPr>
          <p:cNvPr id="1026" name="Picture 2" descr="Озеро Окхисса в Миссисип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357982" cy="4559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Миссисипи</a:t>
            </a:r>
            <a:endParaRPr lang="ru-RU" dirty="0"/>
          </a:p>
        </p:txBody>
      </p:sp>
      <p:pic>
        <p:nvPicPr>
          <p:cNvPr id="18434" name="Picture 2" descr="http://utvsnewsnow.com/wp-content/uploads/2012/09/Mississippi_River_Lock_and_Dam_number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072494" cy="5286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Штат Миссисипи</vt:lpstr>
      <vt:lpstr>Печать Миссисипи</vt:lpstr>
      <vt:lpstr>Слайд 3</vt:lpstr>
      <vt:lpstr>Столица. Джексон.</vt:lpstr>
      <vt:lpstr>Осень на озере Окхисса в Миссисипи.</vt:lpstr>
      <vt:lpstr>Река Миссисипи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 PC</cp:lastModifiedBy>
  <cp:revision>2</cp:revision>
  <dcterms:modified xsi:type="dcterms:W3CDTF">2013-03-12T16:58:23Z</dcterms:modified>
</cp:coreProperties>
</file>