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63" r:id="rId6"/>
    <p:sldId id="259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logolife.ru/logopedy/artikulyacionnaya-gimnastik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0"/>
            <a:ext cx="6172200" cy="1643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 № 98 «</a:t>
            </a:r>
            <a:r>
              <a:rPr lang="ru-RU" sz="18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Ивушка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г. Волжского Волгоградской области»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285992"/>
            <a:ext cx="6172200" cy="18573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«Нескучная </a:t>
            </a:r>
            <a:r>
              <a:rPr lang="ru-RU" sz="3200" dirty="0" smtClean="0">
                <a:solidFill>
                  <a:schemeClr val="tx1"/>
                </a:solidFill>
              </a:rPr>
              <a:t>артикуляционная </a:t>
            </a:r>
            <a:r>
              <a:rPr lang="ru-RU" sz="3200" dirty="0" smtClean="0">
                <a:solidFill>
                  <a:schemeClr val="tx1"/>
                </a:solidFill>
              </a:rPr>
              <a:t>гимнастика»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5715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Разработала:</a:t>
            </a:r>
            <a:r>
              <a:rPr lang="ru-RU" dirty="0" smtClean="0">
                <a:latin typeface="Times New Roman" pitchFamily="18" charset="0"/>
              </a:rPr>
              <a:t>. </a:t>
            </a:r>
          </a:p>
          <a:p>
            <a:pPr algn="r"/>
            <a:r>
              <a:rPr lang="ru-RU" dirty="0" smtClean="0">
                <a:latin typeface="Times New Roman" pitchFamily="18" charset="0"/>
              </a:rPr>
              <a:t>учитель-логопед Сергеева В.А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643570" y="214290"/>
            <a:ext cx="3500430" cy="630251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" tooltip="артикуляционная гимнастика"/>
              </a:rPr>
              <a:t>Артикуляционная гимнастика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 это совокупность специальных упражнений, направленных на укрепление мышц артикуляционного аппарата, развитие силы, подвижности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дифференцированности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движений органов, участвующих в речевом процессе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артикуляционной гимнастики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выработка полноценных движений и определенных положений органов артикуляционного аппарата, умение объединять простые движения в сложные, необходимые для правильного произнесения звуков.</a:t>
            </a:r>
          </a:p>
          <a:p>
            <a:endParaRPr lang="ru-RU" dirty="0"/>
          </a:p>
        </p:txBody>
      </p:sp>
      <p:pic>
        <p:nvPicPr>
          <p:cNvPr id="4" name="Рисунок 3" descr="image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14290"/>
            <a:ext cx="5786478" cy="64294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572132" y="357166"/>
            <a:ext cx="3571868" cy="6500834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 способствует развитию и укреплению речевых мышц, что в свою очередь помогает длительному удерживанию артикуляционных поз и правильному звукопроизношению. Однако, ежедневное выполнение гимнастики для языка снижают интерес детей к занятиям. Отсюда вытекает проблема: традиционные методы устранения проблем в звукопроизношении не имеют эффективной коррекционной направленности. Для улучшения результата работы над артикуляцией я решила использовать метод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биоэнергопластики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0.10.19 Фот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233588" y="631819"/>
            <a:ext cx="6371677" cy="55255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14290"/>
            <a:ext cx="8858280" cy="6259662"/>
          </a:xfrm>
        </p:spPr>
        <p:txBody>
          <a:bodyPr>
            <a:normAutofit fontScale="32500" lnSpcReduction="2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Биоэнергопластика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» включает в себя три базовых понятия: </a:t>
            </a:r>
            <a:r>
              <a:rPr lang="ru-RU" sz="7200" i="1" dirty="0" err="1" smtClean="0"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— человек как биологический объект; </a:t>
            </a: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энергия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— сила, необходимая для выполнения определенных действий; </a:t>
            </a: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пластика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— связанное пластичностью движение, которое характеризуется непрерывностью, энергетической наполненностью, эмоциональной выразительностью. Для четкой артикуляции нужны сильные, упругие и подвижные органы речи язык, губы, небо. Артикуляция связана с работой многочисленных мышц, в том числе: жевательных, глотательных, мимических.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Использование данного метода ускорит исправление дефектных звуков у детей со сниженными и нарушенными кинестетическими ощущениями, так как работающая ладонь многократно усиливает импульсы, идущие к коре головного мозга от языка. Выполнение артикуляционных упражнений и ритмических движений кистью и пальцами индуктивно приведет к возбуждению в речевых центрах головного мозга и резкому усилению согласованной деятельности речевых зон, что, в конечном итоге, будет способствовать улучшению артикуляционной моторики, а значит и улучшению звукопроизношения.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929190" y="214290"/>
            <a:ext cx="3929090" cy="6643710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Применение артикуляционной гимнастики с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биоэнергопластикой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будет способствовать увеличению интереса детей к выполнению упражнений, что значительно улучшит эффективность гимнастики. Так же будет способствовать развитию артикуляционной, пальчиковой моторики, совершенствованию координации движений, развитию памяти, внимания, мышления. Одновременное выполнение элементов гимнастики руками и языком требует от ребенка максимальной концентрации зрительного и слухового внимания, сформированной пространственной ориентировки, точных движений пальцами и кистями рук совместно с движениями языка или губ. Поэтому необходимо привлечь внимание ребенка к ощущениям, которые возникают от движений мышц пальцев, языка и губ, научить управлять этими движениями.</a:t>
            </a:r>
          </a:p>
          <a:p>
            <a:endParaRPr lang="ru-RU" dirty="0"/>
          </a:p>
        </p:txBody>
      </p:sp>
      <p:pic>
        <p:nvPicPr>
          <p:cNvPr id="4" name="Рисунок 3" descr="detsad-632037-1461667689.jpg"/>
          <p:cNvPicPr>
            <a:picLocks noChangeAspect="1"/>
          </p:cNvPicPr>
          <p:nvPr/>
        </p:nvPicPr>
        <p:blipFill>
          <a:blip r:embed="rId2"/>
          <a:srcRect l="21111" t="6666" r="26666"/>
          <a:stretch>
            <a:fillRect/>
          </a:stretch>
        </p:blipFill>
        <p:spPr>
          <a:xfrm>
            <a:off x="214282" y="214290"/>
            <a:ext cx="4643470" cy="635798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72066" y="0"/>
            <a:ext cx="4071934" cy="6473952"/>
          </a:xfrm>
        </p:spPr>
        <p:txBody>
          <a:bodyPr>
            <a:no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развивать координацию артикуляционного аппарата и мелкой моторики пальцев рук; активизировать память, произвольное внимание, межполушарные взаимосвязи; формировать умение действовать по словесным инструкциям.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направления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реализации.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Первоначально дети знакомятся с упражнениями для губ, языка или челюсти по классической методике, перед зеркалом. Рука ребёнка в упражнение не "участвует". При этом учитель-логопед, демонстрирующий упражнение, сопровождает показ движением кисти одной руки (ведущей руки). Затем подключается вторая рука.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Таким образом, ребенок выполняет артикуляционные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и одновременно движениями обеих рук имитирует, повторяет движения артикуляционного аппарата.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Артикуляционную гимнастику с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биоэнергопластикой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необходимо выполнять ежедневно, чтобы вырабатываемые у детей навыки закреплялись более эффективно. При этом важным аспектом является ритмичность и чёткость выполнения упражнений. С этой целью применяются счет, музыка, стихотворные строки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tsad-632037-1461667504.jpg"/>
          <p:cNvPicPr>
            <a:picLocks noChangeAspect="1"/>
          </p:cNvPicPr>
          <p:nvPr/>
        </p:nvPicPr>
        <p:blipFill>
          <a:blip r:embed="rId2"/>
          <a:srcRect l="21429" r="18571"/>
          <a:stretch>
            <a:fillRect/>
          </a:stretch>
        </p:blipFill>
        <p:spPr>
          <a:xfrm>
            <a:off x="214282" y="214290"/>
            <a:ext cx="4929222" cy="65008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57818" y="285728"/>
            <a:ext cx="3786182" cy="657227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биоэнергопластики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Лучше выполнять упражнения каждый день по 3-­5 минут.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Каждое упражнение выполняется по 5-­7 раз.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Статические упражнения выполняются по 10-­15 секунд (удержание артикуляционной позы в одном положении).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Проводить их лучше эмоционально, в игровой форме.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Артикуляционную гимнастику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биоэнергопластикой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выполняют сидя, так как в таком положении у ребенка прямая спина, тело не напряжено, руки и ноги находятся в спокойном положении.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Ребенок должен хорошо видеть лицо взрослого, а также свое лицо, чтобы самостоятельно контролировать правильность выполнения упражнений. Поэтому ребенок и взрослый во время проведения артикуляционной гимнастики должны находиться перед настенным зеркалом.</a:t>
            </a:r>
          </a:p>
          <a:p>
            <a:endParaRPr lang="ru-RU" dirty="0"/>
          </a:p>
        </p:txBody>
      </p:sp>
      <p:pic>
        <p:nvPicPr>
          <p:cNvPr id="4" name="Рисунок 3" descr="detsad-632037-1461668049.jpg"/>
          <p:cNvPicPr>
            <a:picLocks noChangeAspect="1"/>
          </p:cNvPicPr>
          <p:nvPr/>
        </p:nvPicPr>
        <p:blipFill>
          <a:blip r:embed="rId2"/>
          <a:srcRect l="7777" t="18333" r="7778"/>
          <a:stretch>
            <a:fillRect/>
          </a:stretch>
        </p:blipFill>
        <p:spPr>
          <a:xfrm>
            <a:off x="214282" y="214290"/>
            <a:ext cx="5215006" cy="2786082"/>
          </a:xfrm>
          <a:prstGeom prst="rect">
            <a:avLst/>
          </a:prstGeom>
        </p:spPr>
      </p:pic>
      <p:pic>
        <p:nvPicPr>
          <p:cNvPr id="5" name="Рисунок 4" descr="detsad-632037-1461667587.jpg"/>
          <p:cNvPicPr>
            <a:picLocks noChangeAspect="1"/>
          </p:cNvPicPr>
          <p:nvPr/>
        </p:nvPicPr>
        <p:blipFill>
          <a:blip r:embed="rId3"/>
          <a:srcRect l="12222" t="6667" r="31111"/>
          <a:stretch>
            <a:fillRect/>
          </a:stretch>
        </p:blipFill>
        <p:spPr>
          <a:xfrm>
            <a:off x="214282" y="3000372"/>
            <a:ext cx="5214974" cy="37147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биоэнергопластики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 дошкольных образовательных организациях способствует повышению работоспособности воспитанников, активизации познавательного интереса, благотворно воздействует на психику дошкольника, на его состояние физического и психического здоровья, обеспечивает успешность ребенка в процессе непосредственной образовательной 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7467600" cy="425939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</TotalTime>
  <Words>318</Words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муниципальное дошкольное образовательное учреждение  «Детский сад № 98 «Ивушка» г. Волжского Волгоградской области»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«Детский сад № 98 «Ивушка» г. Волжского Волгоградской области» </dc:title>
  <dc:creator>User</dc:creator>
  <cp:lastModifiedBy>User</cp:lastModifiedBy>
  <cp:revision>10</cp:revision>
  <dcterms:created xsi:type="dcterms:W3CDTF">2020-11-04T06:40:53Z</dcterms:created>
  <dcterms:modified xsi:type="dcterms:W3CDTF">2020-11-07T12:15:41Z</dcterms:modified>
</cp:coreProperties>
</file>