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7A8B504-C5CA-4548-854C-596687ABDD2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50EF6A-59AC-43BA-800D-BB9B7224AD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50284" cy="3303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376" y="-20425"/>
            <a:ext cx="3166623" cy="41044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0810"/>
            <a:ext cx="4861761" cy="3258837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4766503" y="1684166"/>
            <a:ext cx="129614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 rot="20193916">
            <a:off x="4642228" y="3958394"/>
            <a:ext cx="1348470" cy="6414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5874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маша</dc:creator>
  <cp:lastModifiedBy>маша</cp:lastModifiedBy>
  <cp:revision>2</cp:revision>
  <dcterms:created xsi:type="dcterms:W3CDTF">2020-11-27T21:38:00Z</dcterms:created>
  <dcterms:modified xsi:type="dcterms:W3CDTF">2020-11-27T21:50:47Z</dcterms:modified>
</cp:coreProperties>
</file>