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49673-FEFC-44DD-960F-82C97FD5110E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FD802-B734-4366-91C3-8D513744E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BFD802-B734-4366-91C3-8D513744EAD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9C91E-0B99-4004-A122-37DDC4F60B66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A4C-5F5B-4DBF-928D-95766D484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tmbreport.ru/wp-content/uploads/2019/12/vgsa.ru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3833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000636"/>
            <a:ext cx="8286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 наши дни ГТО.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Указу Президента РФ с 1 сентября 2014 года 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</a:t>
            </a:r>
          </a:p>
        </p:txBody>
      </p:sp>
      <p:pic>
        <p:nvPicPr>
          <p:cNvPr id="24582" name="Picture 6" descr="https://sm-news.ru/wp-content/uploads/2018/05/1fea8f31e6ef3d9c659b86a8a634452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7175931" cy="4786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8581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Обновленная расшифровка ГТО звучит как: «Горжусь тобой, Отечество!»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название-призыв оказалось более личным, более теплым, в нем напрямую упоминается святое для русского человека слово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Отечество».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Финал соревнований – 7 апреля. В каждой команде по 4 человека: папа, мама, ребёнок, бабушка или дедушка. Участники должны пробежать на скорость и выносливость, пройти этап отжимания по стандартам ГТО, сделать наклоны из положения стоя, а также упражнения на пресс. Очки начисляются за кажды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928802"/>
            <a:ext cx="7072362" cy="4726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2" y="285728"/>
            <a:ext cx="3143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Ступени ГТО.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сдаче норм ГТО существует несколько ступеней: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I ступень – школьники 6-8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II ступень – школьники 9-10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III ступень – школьники 11-12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IV ступень –школьники 13-15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V ступень –школьники 16-17 лет</a:t>
            </a:r>
          </a:p>
        </p:txBody>
      </p:sp>
      <p:pic>
        <p:nvPicPr>
          <p:cNvPr id="26626" name="Picture 2" descr="Красноярские спортсмены сдали нормы ГТО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429000"/>
            <a:ext cx="4502963" cy="3000396"/>
          </a:xfrm>
          <a:prstGeom prst="rect">
            <a:avLst/>
          </a:prstGeom>
          <a:noFill/>
        </p:spPr>
      </p:pic>
      <p:pic>
        <p:nvPicPr>
          <p:cNvPr id="26628" name="Picture 4" descr="В Омске состоится спартакиада &quot;Спортивный город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4429156" cy="2952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80" y="500042"/>
            <a:ext cx="36433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Ступени ГТО для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мужчин и женщин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 ступень – мужчины 18 – 29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 ступень – мужчины 30 – 39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 ступень – мужчины 40 – 49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 ступень – мужчины 50 – 59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 ступень – мужчины 60 – 69 лет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11 ступень – мужчины 70 лет и старше.</a:t>
            </a:r>
          </a:p>
        </p:txBody>
      </p:sp>
      <p:pic>
        <p:nvPicPr>
          <p:cNvPr id="29698" name="Picture 2" descr="Вес тела на правой ноге, которая ставится на всю стопу носком к внутреннему кольцу круга, левая отставлена назад на носок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4607750" cy="61436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xn---40-5cd3cgu2f.xn--p1ai/uploads/posts/2018-12/1545888135_20181213_0848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0"/>
            <a:ext cx="5429288" cy="407196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303455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Виды испытаний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. Обязательные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Челночный бег 3X10 м (сек) или бег на 30 м (сек)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Смешанное передвижение 1 км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Прыжок в длину с места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см)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Подтягивание из виса на высокой перекладине или подтягивание из виса лёжа на низкой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перекладине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кол-во раз)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Сгибание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разгибание рук в упоре лежа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кол-во раз)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Наклон вперед из положения стоя с прямыми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ногами.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s://rused.ru/irk-mdou78/wp-content/uploads/sites/121/2019/06/img_0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6215070" cy="4143380"/>
          </a:xfrm>
          <a:prstGeom prst="rect">
            <a:avLst/>
          </a:prstGeom>
          <a:noFill/>
        </p:spPr>
      </p:pic>
      <p:pic>
        <p:nvPicPr>
          <p:cNvPr id="30726" name="Picture 6" descr="http://d26301.edu35.ru/images/VaBgyOmmkt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0"/>
            <a:ext cx="5429255" cy="4071942"/>
          </a:xfrm>
          <a:prstGeom prst="rect">
            <a:avLst/>
          </a:prstGeom>
          <a:noFill/>
        </p:spPr>
      </p:pic>
      <p:pic>
        <p:nvPicPr>
          <p:cNvPr id="30728" name="Picture 8" descr="http://itd0.mycdn.me/image?id=871339606563&amp;t=20&amp;plc=WEB&amp;tkn=*h2YrNhkmJcRXEd-AI0VwSH-aY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0"/>
            <a:ext cx="5429288" cy="4071966"/>
          </a:xfrm>
          <a:prstGeom prst="rect">
            <a:avLst/>
          </a:prstGeom>
          <a:noFill/>
        </p:spPr>
      </p:pic>
      <p:pic>
        <p:nvPicPr>
          <p:cNvPr id="30730" name="Picture 10" descr="https://www.school3.obr-tacin.ru/images/gallery/news109/IMG_957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43042" y="0"/>
            <a:ext cx="6048364" cy="4029723"/>
          </a:xfrm>
          <a:prstGeom prst="rect">
            <a:avLst/>
          </a:prstGeom>
          <a:noFill/>
        </p:spPr>
      </p:pic>
      <p:pic>
        <p:nvPicPr>
          <p:cNvPr id="30732" name="Picture 12" descr="https://i.ytimg.com/vi/jhw5reSCBmc/maxresdefault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728" y="214290"/>
            <a:ext cx="6485428" cy="3648054"/>
          </a:xfrm>
          <a:prstGeom prst="rect">
            <a:avLst/>
          </a:prstGeom>
          <a:noFill/>
        </p:spPr>
      </p:pic>
      <p:pic>
        <p:nvPicPr>
          <p:cNvPr id="30734" name="Picture 14" descr="http://www.ugradepsport.ru/upload/iblock/d9d/d9dc53b528a6b6ad96019c77c3abafc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57356" y="285728"/>
            <a:ext cx="5676967" cy="3786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429132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Виды испытаний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. По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выбору (в зависимости от возраста):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Метание теннисного мяча в цель (кол – во раз)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Бег на лыжах (мин., сек.)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 кросс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пересеченной местности 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Плавание без учета времени (м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slide-share.ru/image/359625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8205"/>
            <a:ext cx="6691306" cy="4382806"/>
          </a:xfrm>
          <a:prstGeom prst="rect">
            <a:avLst/>
          </a:prstGeom>
          <a:noFill/>
        </p:spPr>
      </p:pic>
      <p:pic>
        <p:nvPicPr>
          <p:cNvPr id="31748" name="Picture 4" descr="http://www.edu54.ru/upload/iblock/ed8/begom_na_lyzhah_za_vesno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85728"/>
            <a:ext cx="6123256" cy="4071966"/>
          </a:xfrm>
          <a:prstGeom prst="rect">
            <a:avLst/>
          </a:prstGeom>
          <a:noFill/>
        </p:spPr>
      </p:pic>
      <p:pic>
        <p:nvPicPr>
          <p:cNvPr id="31750" name="Picture 6" descr="https://vplate.ru/images/article/orig/2019/07/kakie-myshcy-rabotayut-pri-bege-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0"/>
            <a:ext cx="6396685" cy="4439300"/>
          </a:xfrm>
          <a:prstGeom prst="rect">
            <a:avLst/>
          </a:prstGeom>
          <a:noFill/>
        </p:spPr>
      </p:pic>
      <p:pic>
        <p:nvPicPr>
          <p:cNvPr id="31752" name="Picture 8" descr="https://avatars.mds.yandex.net/get-pdb/1684047/a1f79cc2-8bc2-43bb-870c-946624d4e54c/s12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14290"/>
            <a:ext cx="5914992" cy="3943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857760"/>
            <a:ext cx="7572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Обладание такими знаками отличия даст бонусы при поступлении в высшие учебные заведения.</a:t>
            </a:r>
          </a:p>
        </p:txBody>
      </p:sp>
      <p:pic>
        <p:nvPicPr>
          <p:cNvPr id="32770" name="Picture 2" descr="https://ay-company.ru/wp-content/uploads/2016/01/znachki-g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4422"/>
            <a:ext cx="9196399" cy="31858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admdobrinka.ru/content/images/gto%282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0"/>
            <a:ext cx="7147356" cy="41241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3108" y="4303455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Сдать ГТО совсем непросто,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Ты ловким, сильным должен быть,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 нормативы победить,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Значок в итоге получить.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Пройдя же все ступени вверх -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Ты будешь верить в свой успех.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олимпийцем можешь стать,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Медали точно получать.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Хочешь быть таким — тренируйся», В. Корецкий, 1951 год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4857752" cy="68737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143504" y="428604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Что такое ГТО?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Общероссийское движение  «Готов к труду и обороне» – программа физкультурной подготовки.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Сдать нормативы ГТО под силу каждом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5" y="2357431"/>
            <a:ext cx="3857652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Норматив ГТО для мужчин - где и как я сдава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428736"/>
            <a:ext cx="7449996" cy="52149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Из истории ГТО.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существовала с 1931 по 1991 год. С 2010 года программа начала свое возрождение.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Нормативы, прохождение этапов ГТО - Сайт советов для женщи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829450"/>
            <a:ext cx="7287753" cy="5028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6439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охватывала  население от 10 до 60 лет. Необходимо было сдать определенные нормативы по физ.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одготовке.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Сдавать нужно было такие виды упражнений, как бег, прыжки в длину и в высоту, плавание, метание мяча, лыжные гонки, подтягивание на перекладине, стрельба, велокросс, туристский поход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</a:t>
            </a:r>
          </a:p>
        </p:txBody>
      </p:sp>
      <p:pic>
        <p:nvPicPr>
          <p:cNvPr id="18434" name="Picture 2" descr="спортсменом буд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8072494" cy="5099127"/>
          </a:xfrm>
          <a:prstGeom prst="rect">
            <a:avLst/>
          </a:prstGeom>
          <a:noFill/>
        </p:spPr>
      </p:pic>
      <p:pic>
        <p:nvPicPr>
          <p:cNvPr id="18436" name="Picture 4" descr="на лыжы друз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459936"/>
            <a:ext cx="6913208" cy="5398064"/>
          </a:xfrm>
          <a:prstGeom prst="rect">
            <a:avLst/>
          </a:prstGeom>
          <a:noFill/>
        </p:spPr>
      </p:pic>
      <p:pic>
        <p:nvPicPr>
          <p:cNvPr id="18438" name="Picture 6" descr="на конька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857364"/>
            <a:ext cx="794222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2153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Сдача нормативов подтверждалась особыми значками. Чтобы получить такой значок, нужно было выполнить заданный набор требований, например: пробежать на скорость 30 метров, подтянуться определённое количество раз, пройти на лыжах 2 км.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зависимости от уровня достижений сдающие нормативы каждой ступени награждались золотым или серебряным значком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Готов к труду и обороне СССР, Золотой значок, 1-я ступень, образца 1972 г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3429025" cy="3383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2" name="Picture 6" descr="http://www.allfaler.ru/images/stories/Znaks/SSSR/Vedomstvo/Obshestv_Org/GTO/set_gto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714620"/>
            <a:ext cx="3554040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оветский плакат &quot;Советские физкультурники - гордость нашей страны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2404"/>
            <a:ext cx="4967638" cy="664559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143472" y="500042"/>
            <a:ext cx="3714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«От значка ГТО – к олимпийской медали!»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 звучал лозунг, вдохновлявший миллионы советских граждан на ежедневные занятия физкультурой, спортом, утренней гимнастикой.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Получение и дальнейшее ношение значка ГТО было почетным, обеспечивало дорогу в большой спорт.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былые времена его наличие говорило о том, что перед вами человек, который старается быть гармонично развитой личностью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87154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 времена обязательных нормативов ГТО граждане СССР претендовали на медали на многих международных соревнованиях, становились рекордсменами почти во всех видах спорта.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началу 1976 года свыше 220 миллионов человек имели значки ГТО.</a:t>
            </a:r>
          </a:p>
          <a:p>
            <a:endParaRPr lang="ru-RU" dirty="0"/>
          </a:p>
        </p:txBody>
      </p:sp>
      <p:pic>
        <p:nvPicPr>
          <p:cNvPr id="22530" name="Picture 2" descr="https://ds02.infourok.ru/uploads/ex/0fff/0004079e-b0b1f1d2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357298"/>
            <a:ext cx="7334269" cy="5500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90 – е годы, комплекс ГТО был предан забвению, что существенно отразилось на физической подготовке граждан и, в первую очередь, молодежи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23554" name="Picture 2" descr="https://avatars.mds.yandex.net/get-zen_doc/28064/pub_5b8cb0d5b4775b00a9764362_5b9b648f8c12ed00ab33497a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2"/>
            <a:ext cx="3952836" cy="2640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s://udivitelno.cc/wp-content/uploads/2017/12/kak-pomoch-rebenku-izbavitsya-ot-lishnego-ves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4060028"/>
            <a:ext cx="5357818" cy="2797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4" name="Picture 12" descr="https://img1.likar.info/uploads/b7/cf/ce/b7cfced6-d5b2-4cc9-bcfc-f573c6becced_670x0_resiz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30670" y="1071547"/>
            <a:ext cx="2579874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609</Words>
  <Application>Microsoft Office PowerPoint</Application>
  <PresentationFormat>Экран (4:3)</PresentationFormat>
  <Paragraphs>55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UserN</dc:creator>
  <cp:lastModifiedBy>HP</cp:lastModifiedBy>
  <cp:revision>23</cp:revision>
  <dcterms:created xsi:type="dcterms:W3CDTF">2020-01-22T09:10:04Z</dcterms:created>
  <dcterms:modified xsi:type="dcterms:W3CDTF">2020-11-28T09:17:47Z</dcterms:modified>
</cp:coreProperties>
</file>