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1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816" y="0"/>
            <a:ext cx="9393442" cy="69083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894" y="3936586"/>
            <a:ext cx="4353142" cy="20596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197" y="3647941"/>
            <a:ext cx="2717616" cy="2316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350" y="3615787"/>
            <a:ext cx="3038834" cy="23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61337 -0.0011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77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96680"/>
            <a:ext cx="2513846" cy="19691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28251"/>
            <a:ext cx="2381281" cy="2029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89040"/>
            <a:ext cx="4032448" cy="190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5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66146 -0.496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-2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15988"/>
            <a:ext cx="2667509" cy="20895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578" y="2338045"/>
            <a:ext cx="2499422" cy="21301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780928"/>
            <a:ext cx="4141885" cy="195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-0.71771 0.0141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85" y="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00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192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</dc:creator>
  <cp:lastModifiedBy>А</cp:lastModifiedBy>
  <cp:revision>15</cp:revision>
  <dcterms:created xsi:type="dcterms:W3CDTF">2020-04-17T13:50:58Z</dcterms:created>
  <dcterms:modified xsi:type="dcterms:W3CDTF">2020-04-17T18:49:20Z</dcterms:modified>
</cp:coreProperties>
</file>