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6" r:id="rId8"/>
    <p:sldId id="264" r:id="rId9"/>
    <p:sldId id="267" r:id="rId10"/>
    <p:sldId id="269" r:id="rId11"/>
    <p:sldId id="270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285860"/>
            <a:ext cx="8229600" cy="2143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00240"/>
            <a:ext cx="8215402" cy="369729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Информационно-познавательный проект,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/>
              <a:t>посвященный  75-летию </a:t>
            </a:r>
          </a:p>
          <a:p>
            <a:pPr algn="ctr">
              <a:buNone/>
            </a:pPr>
            <a:r>
              <a:rPr lang="ru-RU" b="1" dirty="0" smtClean="0"/>
              <a:t>Победы в Великой Отечественной войне</a:t>
            </a:r>
          </a:p>
          <a:p>
            <a:pPr algn="ctr" fontAlgn="base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«Война. Победа. Память.</a:t>
            </a:r>
            <a:endParaRPr lang="ru-RU" dirty="0" smtClean="0">
              <a:solidFill>
                <a:srgbClr val="FF0000"/>
              </a:solidFill>
            </a:endParaRPr>
          </a:p>
          <a:p>
            <a:pPr algn="ctr" fontAlgn="base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Пусть всегда будет мир!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</a:p>
          <a:p>
            <a:pPr algn="ctr" fontAlgn="base">
              <a:buNone/>
            </a:pPr>
            <a:r>
              <a:rPr lang="ru-RU" sz="2600" dirty="0" smtClean="0"/>
              <a:t>старший дошкольный возраст </a:t>
            </a:r>
          </a:p>
          <a:p>
            <a:pPr algn="ctr" fontAlgn="base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4048" y="5805264"/>
            <a:ext cx="3782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Выполнил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оспитатель: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Джанарсланова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Ю.Б.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84" name="Picture 12" descr="https://img-fotki.yandex.ru/get/57551/66124276.37c/0_fdcfa_344d8352_or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73267">
            <a:off x="182954" y="5429741"/>
            <a:ext cx="1714480" cy="12690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s://mresearcher.com/wp-content/uploads/2017/05/pol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Фоторепортаж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86" y="1600200"/>
            <a:ext cx="2506266" cy="3341688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600200"/>
            <a:ext cx="2746648" cy="366219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668" y="3347972"/>
            <a:ext cx="2496492" cy="3328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67" y="-13111"/>
            <a:ext cx="9135081" cy="6851311"/>
          </a:xfrm>
        </p:spPr>
      </p:pic>
    </p:spTree>
    <p:extLst>
      <p:ext uri="{BB962C8B-B14F-4D97-AF65-F5344CB8AC3E}">
        <p14:creationId xmlns:p14="http://schemas.microsoft.com/office/powerpoint/2010/main" val="506442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s://mresearcher.com/wp-content/uploads/2017/05/pol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29b27c3b1b9628a0aca00c8fc4b87cf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8" y="357166"/>
            <a:ext cx="8358246" cy="60722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Паспорт проекта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fontAlgn="base"/>
            <a:r>
              <a:rPr lang="ru-RU" b="1" dirty="0" smtClean="0"/>
              <a:t>Направленность</a:t>
            </a:r>
            <a:r>
              <a:rPr lang="ru-RU" dirty="0" smtClean="0"/>
              <a:t>: нравственно-патриотическое воспитание  через познавательную  деятельность.</a:t>
            </a:r>
          </a:p>
          <a:p>
            <a:pPr fontAlgn="base"/>
            <a:r>
              <a:rPr lang="ru-RU" b="1" dirty="0" smtClean="0"/>
              <a:t>Вид проекта</a:t>
            </a:r>
            <a:r>
              <a:rPr lang="ru-RU" dirty="0" smtClean="0"/>
              <a:t>: информационно- познавательный, социально-значимый, долгосрочный, сентябрь 2019 - май 2020 г.</a:t>
            </a:r>
          </a:p>
          <a:p>
            <a:r>
              <a:rPr lang="ru-RU" b="1" dirty="0" smtClean="0"/>
              <a:t>Участники проекта</a:t>
            </a:r>
            <a:r>
              <a:rPr lang="ru-RU" dirty="0" smtClean="0"/>
              <a:t>: воспитатели группы, музыкальный руководитель, воспитанники, родители.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Интеграция образовательных областей: </a:t>
            </a:r>
            <a:r>
              <a:rPr lang="ru-RU" dirty="0" smtClean="0"/>
              <a:t>«Речевое развитие», «Познавательное развитие», «Социально- коммуникативное развитие», «Художественно – эстетическое развитие», «Физическое развитие».</a:t>
            </a:r>
          </a:p>
          <a:p>
            <a:r>
              <a:rPr lang="ru-RU" b="1" dirty="0" smtClean="0"/>
              <a:t>Виды детской деятельности: </a:t>
            </a:r>
            <a:r>
              <a:rPr lang="ru-RU" dirty="0" smtClean="0"/>
              <a:t>Игровая, коммуникативная, восприятие художественной литературы, изобразительная, познавательно – исследовательская, двигательная.</a:t>
            </a:r>
          </a:p>
          <a:p>
            <a:r>
              <a:rPr lang="ru-RU" b="1" dirty="0" smtClean="0"/>
              <a:t>Гипотеза:</a:t>
            </a:r>
            <a:r>
              <a:rPr lang="ru-RU" dirty="0" smtClean="0"/>
              <a:t> Если мы привлечем внимание старших дошкольников и их родителей к детальному изучению знаменательных дат Великой Отечественной войны 1941-1945 годов и участию их в мероприятиях по подготовке и празднованию 75-летия Победы, то подробнее узнаем весь ход военных действий на всех территориях Советского Союза во время Великой Отечественной войны,  городах – героях и их победителей.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Актуальность проекта</a:t>
            </a:r>
            <a:r>
              <a:rPr lang="ru-RU" dirty="0" smtClean="0"/>
              <a:t>:</a:t>
            </a: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b="1" dirty="0" smtClean="0">
                <a:solidFill>
                  <a:srgbClr val="FF0000"/>
                </a:solidFill>
              </a:rPr>
              <a:t>В 2020 году исполняется знаменательная дата – 75-летие Победы в Великой Отечественной войне.</a:t>
            </a:r>
          </a:p>
          <a:p>
            <a:pPr>
              <a:buNone/>
            </a:pPr>
            <a:r>
              <a:rPr lang="ru-RU" dirty="0" smtClean="0"/>
              <a:t>       Патриотическое воспитание подрастающего поколения всегда являлось одной из важнейших задач современного общества. Детство – самая благодатная пора для привития священного чувства любви к Родине. Под патриотическим воспитанием понимается постепенное формирование у детей любви к своей Родине, постоянная готовность к её защите. </a:t>
            </a:r>
          </a:p>
          <a:p>
            <a:pPr>
              <a:buNone/>
            </a:pPr>
            <a:r>
              <a:rPr lang="ru-RU" dirty="0" smtClean="0"/>
              <a:t>      Создание проекта «Война. Победа. Память. Пусть всегда будет мир!» направлено на работу по воспитанию у дошкольников чувства гордости за свой народ, уважения к его свершениям и достойным страницам истории, предполагает привлечение детей и родителей к изучению знаменательных дат Великой Отечественной войны 1941-1945 годов и участию в мероприятиях по подготовке и празднованию 75-летия Победы.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Цель</a:t>
            </a:r>
            <a:r>
              <a:rPr lang="ru-RU" dirty="0" smtClean="0"/>
              <a:t>:                          </a:t>
            </a:r>
            <a:r>
              <a:rPr lang="ru-RU" b="1" dirty="0" smtClean="0"/>
              <a:t>Задачи проекта: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52864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 smtClean="0"/>
              <a:t>Формирование представлений о Великой Отечественной войне (воспитание патриотических чувств у детей дошкольного возраста) на основе уже имеющихся представлений о войне, сохранению преемственности поколений, формированию у дошкольников уважения к военной истории России, гражданских позиций, воспитанию патриотизма и чувства гордости за свою Родину.</a:t>
            </a:r>
          </a:p>
          <a:p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52864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для детей: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Образовательные: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Формировать представление об истории ВОВ, используя различные виды деятельности;</a:t>
            </a:r>
          </a:p>
          <a:p>
            <a:pPr lvl="0">
              <a:buNone/>
            </a:pPr>
            <a:r>
              <a:rPr lang="ru-RU" dirty="0" smtClean="0"/>
              <a:t>Пробуждать интерес к прошлому нашего города, района, страны</a:t>
            </a:r>
          </a:p>
          <a:p>
            <a:pPr lvl="0">
              <a:buNone/>
            </a:pPr>
            <a:r>
              <a:rPr lang="ru-RU" dirty="0" smtClean="0"/>
              <a:t>Познакомить с ходом военных действий во время Великой Отечественной войны, с городами - героями;</a:t>
            </a:r>
          </a:p>
          <a:p>
            <a:pPr lvl="0">
              <a:buNone/>
            </a:pPr>
            <a:r>
              <a:rPr lang="ru-RU" dirty="0" smtClean="0"/>
              <a:t>Показать мужество и героизм людей в ходе Великой Отечественной войны;</a:t>
            </a:r>
          </a:p>
          <a:p>
            <a:pPr>
              <a:buNone/>
            </a:pPr>
            <a:r>
              <a:rPr lang="ru-RU" i="1" dirty="0" smtClean="0"/>
              <a:t>Развивающие: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Развивать восприятие произведений литературы, живописи, музыки;</a:t>
            </a:r>
          </a:p>
          <a:p>
            <a:pPr lvl="0">
              <a:buNone/>
            </a:pPr>
            <a:r>
              <a:rPr lang="ru-RU" dirty="0" smtClean="0"/>
              <a:t>Учить выражать свои чувства, обогащать словарный запас;</a:t>
            </a:r>
          </a:p>
          <a:p>
            <a:pPr lvl="0">
              <a:buNone/>
            </a:pPr>
            <a:r>
              <a:rPr lang="ru-RU" dirty="0" smtClean="0"/>
              <a:t>Развивать чувство коллективизма;</a:t>
            </a:r>
          </a:p>
          <a:p>
            <a:pPr>
              <a:buNone/>
            </a:pPr>
            <a:r>
              <a:rPr lang="ru-RU" i="1" dirty="0" smtClean="0"/>
              <a:t>Воспитательные: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-Воспитывать духовно-нравственные и патриотические чувства, гордость за свою страну, любовь и заботливое отношение к старшему поколению, бережное отношение к семейным фотографиям и наградам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s://mresearcher.com/wp-content/uploads/2017/05/pol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Формы работы с родителями воспитанников: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lvl="0">
              <a:buFont typeface="Wingdings" pitchFamily="2" charset="2"/>
              <a:buChar char="ü"/>
            </a:pPr>
            <a:r>
              <a:rPr lang="ru-RU" dirty="0" smtClean="0"/>
              <a:t>Консультации для родителей, оформление информационных стендов: «Мы память бережно храним», памятки для родителей «Что рассказать детям о войне?» , папка – передвижка« Прочтите детям»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Проведение выставки и творческих работ детей и родителей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Оказание помощи в организации и проведении </a:t>
            </a:r>
            <a:r>
              <a:rPr lang="ru-RU" dirty="0" err="1" smtClean="0"/>
              <a:t>квест</a:t>
            </a:r>
            <a:r>
              <a:rPr lang="ru-RU" dirty="0" smtClean="0"/>
              <a:t> – игры «Дорогами бессмертного полка».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Беседы с родителями по теме проекта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Ознакомление  родителей и детей с фотоматериалом по теме проекта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Участие родителей в обогащении РППС: создание и пополнение центра патриотического воспитания для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s://mresearcher.com/wp-content/uploads/2017/05/pol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b="1" dirty="0" smtClean="0"/>
              <a:t>Ожидаемый результат по проекту:</a:t>
            </a:r>
            <a:r>
              <a:rPr lang="ru-RU" sz="4900" dirty="0" smtClean="0"/>
              <a:t/>
            </a:r>
            <a:br>
              <a:rPr lang="ru-RU" sz="4900" dirty="0" smtClean="0"/>
            </a:b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/>
              <a:t>Для детей: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Расширены знания детей о Великой Отечественной войне. </a:t>
            </a:r>
          </a:p>
          <a:p>
            <a:pPr lvl="0">
              <a:buNone/>
            </a:pPr>
            <a:r>
              <a:rPr lang="ru-RU" dirty="0" smtClean="0"/>
              <a:t>Сформировано уважительное отношение к участникам войны, труженикам тыла, бережное отношение к семейным фотографиям и реликвиям (медали, ордена и др.) </a:t>
            </a:r>
          </a:p>
          <a:p>
            <a:pPr lvl="0">
              <a:buNone/>
            </a:pPr>
            <a:r>
              <a:rPr lang="ru-RU" dirty="0" smtClean="0"/>
              <a:t>Продолжать формировать нравственно – патриотические качества воспитанников.</a:t>
            </a:r>
          </a:p>
          <a:p>
            <a:pPr lvl="0">
              <a:buNone/>
            </a:pPr>
            <a:r>
              <a:rPr lang="ru-RU" dirty="0" smtClean="0"/>
              <a:t>Реализация данного проекта предполагает обновление и обогащение РППС группы методическими  материалами, </a:t>
            </a:r>
            <a:r>
              <a:rPr lang="ru-RU" dirty="0" err="1" smtClean="0"/>
              <a:t>мультимедийными</a:t>
            </a:r>
            <a:r>
              <a:rPr lang="ru-RU" dirty="0" smtClean="0"/>
              <a:t> продуктами, посвященными 75-летию Победы в Великой Отечественной войне.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/>
              <a:t>Для педагогов: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Осуществляют инновационную деятельность,</a:t>
            </a:r>
          </a:p>
          <a:p>
            <a:pPr lvl="0">
              <a:buNone/>
            </a:pPr>
            <a:r>
              <a:rPr lang="ru-RU" dirty="0" smtClean="0"/>
              <a:t>Повышают профессиональный уровень</a:t>
            </a:r>
          </a:p>
          <a:p>
            <a:pPr lvl="0">
              <a:buNone/>
            </a:pPr>
            <a:r>
              <a:rPr lang="ru-RU" dirty="0" smtClean="0"/>
              <a:t>Развитие у детей коммуникативных навыков, умение работать в команде.</a:t>
            </a:r>
          </a:p>
          <a:p>
            <a:pPr algn="ctr">
              <a:buNone/>
            </a:pPr>
            <a:r>
              <a:rPr lang="ru-RU" b="1" dirty="0" smtClean="0"/>
              <a:t>Для родителей: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Активные и заинтересованные участники проекта;</a:t>
            </a:r>
          </a:p>
          <a:p>
            <a:pPr lvl="0">
              <a:buNone/>
            </a:pPr>
            <a:r>
              <a:rPr lang="ru-RU" dirty="0" smtClean="0"/>
              <a:t>Ориентированы на развитие у ребенка потребности к познанию, общению со взрослыми и сверстниками, через совместную – проектную деятельность.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s://mresearcher.com/wp-content/uploads/2017/05/pol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   Продукт проектной деятельности: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использование полученных знаний, умений, навыков в самостоятельной игровой деятельности и в жизненных ситуациях.</a:t>
            </a:r>
          </a:p>
          <a:p>
            <a:pPr lvl="0">
              <a:buNone/>
            </a:pPr>
            <a:r>
              <a:rPr lang="ru-RU" dirty="0" smtClean="0"/>
              <a:t>        Реализация данного проекта предполагает обновление и обогащение группы методическими  материалами, </a:t>
            </a:r>
            <a:r>
              <a:rPr lang="ru-RU" dirty="0" err="1" smtClean="0"/>
              <a:t>мультимедийными</a:t>
            </a:r>
            <a:r>
              <a:rPr lang="ru-RU" dirty="0" smtClean="0"/>
              <a:t> продуктами, посвященными 75-летию Победы в Великой Отечественной войне.</a:t>
            </a:r>
          </a:p>
          <a:p>
            <a:pPr algn="ctr">
              <a:buNone/>
            </a:pPr>
            <a:r>
              <a:rPr lang="ru-RU" b="1" dirty="0" smtClean="0"/>
              <a:t>Этапы осуществления проекта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</a:t>
            </a:r>
            <a:r>
              <a:rPr lang="ru-RU" dirty="0" smtClean="0"/>
              <a:t> этап - подготовительный</a:t>
            </a:r>
          </a:p>
          <a:p>
            <a:pPr>
              <a:buNone/>
            </a:pPr>
            <a:r>
              <a:rPr lang="en-US" dirty="0" smtClean="0"/>
              <a:t>II </a:t>
            </a:r>
            <a:r>
              <a:rPr lang="ru-RU" dirty="0" smtClean="0"/>
              <a:t>этап -основной</a:t>
            </a:r>
          </a:p>
          <a:p>
            <a:pPr>
              <a:buNone/>
            </a:pPr>
            <a:r>
              <a:rPr lang="en-US" dirty="0" smtClean="0"/>
              <a:t>III</a:t>
            </a:r>
            <a:r>
              <a:rPr lang="ru-RU" dirty="0" smtClean="0"/>
              <a:t> этап -заключительный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s://mresearcher.com/wp-content/uploads/2017/05/pol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ПРИЛОЖЕНИЕ</a:t>
            </a:r>
            <a:endParaRPr lang="ru-RU" b="1" dirty="0"/>
          </a:p>
        </p:txBody>
      </p:sp>
      <p:pic>
        <p:nvPicPr>
          <p:cNvPr id="9" name="Содержимое 8" descr="75poded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3473" y="1844824"/>
            <a:ext cx="8229600" cy="4572032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53" y="1849194"/>
            <a:ext cx="3963487" cy="4567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505</Words>
  <Application>Microsoft Office PowerPoint</Application>
  <PresentationFormat>Экран (4:3)</PresentationFormat>
  <Paragraphs>66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Тема Office</vt:lpstr>
      <vt:lpstr>.</vt:lpstr>
      <vt:lpstr>Паспорт проекта</vt:lpstr>
      <vt:lpstr>Актуальность проекта:  </vt:lpstr>
      <vt:lpstr>Цель:                          Задачи проекта:  </vt:lpstr>
      <vt:lpstr> Формы работы с родителями воспитанников: </vt:lpstr>
      <vt:lpstr> Ожидаемый результат по проекту: </vt:lpstr>
      <vt:lpstr>.</vt:lpstr>
      <vt:lpstr>.</vt:lpstr>
      <vt:lpstr>ПРИЛОЖЕНИЕ</vt:lpstr>
      <vt:lpstr>Фоторепортаж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Marat</dc:creator>
  <cp:lastModifiedBy>Улубий</cp:lastModifiedBy>
  <cp:revision>17</cp:revision>
  <dcterms:created xsi:type="dcterms:W3CDTF">2019-02-09T16:26:30Z</dcterms:created>
  <dcterms:modified xsi:type="dcterms:W3CDTF">2020-11-28T10:10:37Z</dcterms:modified>
</cp:coreProperties>
</file>