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13716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  <a:t>МОЯ СЕМЬЯ</a:t>
            </a:r>
            <a:b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800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 группы № 4</a:t>
            </a:r>
            <a:endParaRPr lang="ru-RU" sz="5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00800" y="5003322"/>
            <a:ext cx="2057400" cy="1371600"/>
          </a:xfrm>
        </p:spPr>
        <p:txBody>
          <a:bodyPr/>
          <a:lstStyle/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Подготовили:       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Аксенти Т.А.</a:t>
            </a:r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Иванова Т.В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5800" y="762000"/>
            <a:ext cx="76962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подарка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Дню матери (Медаль)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1905000"/>
            <a:ext cx="7416209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5800" y="381000"/>
            <a:ext cx="7696200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и проведение развлечения к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Дню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00200"/>
            <a:ext cx="2914650" cy="5181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600200"/>
            <a:ext cx="379095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74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5800" y="381000"/>
            <a:ext cx="7696200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и проведение развлечения к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Дню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642536"/>
            <a:ext cx="2843213" cy="50546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1632472"/>
            <a:ext cx="2819399" cy="501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52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8200" y="453378"/>
            <a:ext cx="7772400" cy="4798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реализации проекта «Моя семья» были получены следующие результаты: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закрепили и систематизировали необходимую информацию о своей семье.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Закрепили представление о родственных отношениях.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Научились проявлять уважительное отношение и любовь к родным и близким.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Повысили уровень компетентности в вопросах семейного воспитания.  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Повысили желание и умение работать совместно с ребенком.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0" y="5214747"/>
            <a:ext cx="48768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295400"/>
            <a:ext cx="6019800" cy="405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 – это самое дорогое и родное, что есть у каждого человека. «Семья – это та самая среда, в котором человек учится, и сам творит добро» - говорил В. А. Сухомлинский.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 в жизни человека занимает очень большое место. И если человек не имеет семьи, не знает своих дедов и прадедов, он обделен самым главным на земле - теплом и вниманием. Незнание своих корней ведет к незнанию истории своей страны, своего народа. Развитие отношений между ребенком дошкольного возраста и его семьей имеет большое значение для развития личности ребенка. К сожалению, часто любовь к маме и папе связывают только с материальными ценностями, а не с духовными. В беседах с детьми выяснили, что дети имеют недостаточные знания о своей семьи и возникли вопросы: «Что такое семья? Для чего человеку семья? История моего рода. Поэтому возникла идея познакомить детей с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«генеалогическим древом семьи»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ходе проведения проекта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24000" y="1143000"/>
            <a:ext cx="5791200" cy="2368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Закрепить представление о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о людях, которые живут вместе, любят друг друга, заботятся друг о друге. Воспитывать чувство глубокой любви и привязанности к самым близким и родным людям – маме, папе, уважение к бабушке, дедушке.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3545975"/>
            <a:ext cx="4537924" cy="3346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838200"/>
            <a:ext cx="4572000" cy="30700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сплочению и единению представителей разных поколений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у детей чувство привязанности, любви, уважения к членам своей семьи 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представления детей о своей семье, родственных отношениях, профессиях членов своей семьи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797622"/>
            <a:ext cx="2667000" cy="1974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381000"/>
            <a:ext cx="1219200" cy="127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609600"/>
            <a:ext cx="7137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макета «Родословное дерево»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447" y="3489384"/>
            <a:ext cx="2549106" cy="33988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57550" y="1371600"/>
            <a:ext cx="29146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ходе работы над проектом дети совместно с родителями создали родословное дерево своей семьи (на заранее подготовленном  листочке). Затем, совместно с воспитателем было проведено занятие, где каждый ребенок рассказал о своей семье, ее особенностях и традициях. После на занятии по аппликации ребята сделали большое дерево  и закрепили на нем свои листочки.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16002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0" y="1627337"/>
            <a:ext cx="3581400" cy="52093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95600" y="3048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такое замечательное дерево у нас получилось!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651778"/>
            <a:ext cx="3888650" cy="5184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2286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Беседа: «Детский сад – вторая семья»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813375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беседы ребята укрепили дружеские взаимоотношения,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сопереживать, поддерживать друг друга в проблемных ситуациях.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332" y="1905000"/>
            <a:ext cx="6649008" cy="48313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2511" y="310609"/>
            <a:ext cx="6445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макета «Мой дом – моя улица»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92320" y="996506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занятия дети совершенствовали навыки конструирования из бумаги, развивали воображение и пространственное мышление. Дети закрепили представление о том, что у каждой семьи есть свой дом, со своими традициями и правилами. Дети поняли, что каждый дом уникален, как и семья, живущая в нем.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00" y="2284800"/>
            <a:ext cx="3372750" cy="4497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658" y="2286959"/>
            <a:ext cx="3448050" cy="4597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4017" y="76200"/>
            <a:ext cx="8474821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стенгазеты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«Единственная моя»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2138" y="1596138"/>
            <a:ext cx="6063499" cy="4547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2238" y="25146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Готовясь к Дню матери, совместно с родителями была изготовлена стенгазета.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</TotalTime>
  <Words>535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Century Schoolbook</vt:lpstr>
      <vt:lpstr>Times New Roman</vt:lpstr>
      <vt:lpstr>Wingdings</vt:lpstr>
      <vt:lpstr>Wingdings 2</vt:lpstr>
      <vt:lpstr>Эркер</vt:lpstr>
      <vt:lpstr>МОЯ СЕМЬЯ Краткосрочный проект группы № 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nata</dc:creator>
  <cp:lastModifiedBy>Егор Аксенти</cp:lastModifiedBy>
  <cp:revision>28</cp:revision>
  <dcterms:created xsi:type="dcterms:W3CDTF">2017-12-13T18:28:51Z</dcterms:created>
  <dcterms:modified xsi:type="dcterms:W3CDTF">2020-11-28T14:22:26Z</dcterms:modified>
</cp:coreProperties>
</file>