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32" r:id="rId2"/>
    <p:sldMasterId id="2147483756" r:id="rId3"/>
    <p:sldMasterId id="2147483768" r:id="rId4"/>
  </p:sldMasterIdLst>
  <p:notesMasterIdLst>
    <p:notesMasterId r:id="rId15"/>
  </p:notesMasterIdLst>
  <p:sldIdLst>
    <p:sldId id="256" r:id="rId5"/>
    <p:sldId id="277" r:id="rId6"/>
    <p:sldId id="274" r:id="rId7"/>
    <p:sldId id="270" r:id="rId8"/>
    <p:sldId id="262" r:id="rId9"/>
    <p:sldId id="284" r:id="rId10"/>
    <p:sldId id="271" r:id="rId11"/>
    <p:sldId id="264" r:id="rId12"/>
    <p:sldId id="283" r:id="rId13"/>
    <p:sldId id="286"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0" autoAdjust="0"/>
    <p:restoredTop sz="94660"/>
  </p:normalViewPr>
  <p:slideViewPr>
    <p:cSldViewPr>
      <p:cViewPr>
        <p:scale>
          <a:sx n="68" d="100"/>
          <a:sy n="68" d="100"/>
        </p:scale>
        <p:origin x="-2874" y="-10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76709B-7FA2-4DC2-8AE3-EDE70B97FB01}" type="datetimeFigureOut">
              <a:rPr lang="ru-RU" smtClean="0"/>
              <a:pPr/>
              <a:t>28.11.2020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23CEBD-914E-4CA6-925C-3BCFEB8FAC35}" type="slidenum">
              <a:rPr lang="ru-RU" smtClean="0"/>
              <a:pPr/>
              <a:t>‹#›</a:t>
            </a:fld>
            <a:endParaRPr lang="ru-RU"/>
          </a:p>
        </p:txBody>
      </p:sp>
    </p:spTree>
    <p:extLst>
      <p:ext uri="{BB962C8B-B14F-4D97-AF65-F5344CB8AC3E}">
        <p14:creationId xmlns:p14="http://schemas.microsoft.com/office/powerpoint/2010/main" val="4148428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673035E1-968F-4A29-B97D-9BD8A499FACF}" type="datetimeFigureOut">
              <a:rPr lang="ru-RU" smtClean="0">
                <a:solidFill>
                  <a:srgbClr val="DBF5F9">
                    <a:shade val="90000"/>
                  </a:srgbClr>
                </a:solidFill>
              </a:rPr>
              <a:pPr/>
              <a:t>28.11.2020</a:t>
            </a:fld>
            <a:endParaRPr lang="ru-RU">
              <a:solidFill>
                <a:srgbClr val="DBF5F9">
                  <a:shade val="90000"/>
                </a:srgbClr>
              </a:solidFill>
            </a:endParaRPr>
          </a:p>
        </p:txBody>
      </p:sp>
      <p:sp>
        <p:nvSpPr>
          <p:cNvPr id="19" name="Нижний колонтитул 18"/>
          <p:cNvSpPr>
            <a:spLocks noGrp="1"/>
          </p:cNvSpPr>
          <p:nvPr>
            <p:ph type="ftr" sz="quarter" idx="11"/>
          </p:nvPr>
        </p:nvSpPr>
        <p:spPr/>
        <p:txBody>
          <a:bodyPr/>
          <a:lstStyle/>
          <a:p>
            <a:endParaRPr lang="ru-RU">
              <a:solidFill>
                <a:srgbClr val="DBF5F9">
                  <a:shade val="90000"/>
                </a:srgbClr>
              </a:solidFill>
            </a:endParaRPr>
          </a:p>
        </p:txBody>
      </p:sp>
      <p:sp>
        <p:nvSpPr>
          <p:cNvPr id="27" name="Номер слайда 26"/>
          <p:cNvSpPr>
            <a:spLocks noGrp="1"/>
          </p:cNvSpPr>
          <p:nvPr>
            <p:ph type="sldNum" sz="quarter" idx="12"/>
          </p:nvPr>
        </p:nvSpPr>
        <p:spPr/>
        <p:txBody>
          <a:bodyPr/>
          <a:lstStyle/>
          <a:p>
            <a:fld id="{C2ACE397-BB57-4543-924F-E0ED767BB1DF}" type="slidenum">
              <a:rPr lang="ru-RU" smtClean="0">
                <a:solidFill>
                  <a:srgbClr val="DBF5F9">
                    <a:shade val="90000"/>
                  </a:srgbClr>
                </a:solidFill>
              </a:rPr>
              <a:pPr/>
              <a:t>‹#›</a:t>
            </a:fld>
            <a:endParaRPr lang="ru-RU">
              <a:solidFill>
                <a:srgbClr val="DBF5F9">
                  <a:shade val="90000"/>
                </a:srgbClr>
              </a:solidFill>
            </a:endParaRPr>
          </a:p>
        </p:txBody>
      </p:sp>
    </p:spTree>
    <p:extLst>
      <p:ext uri="{BB962C8B-B14F-4D97-AF65-F5344CB8AC3E}">
        <p14:creationId xmlns:p14="http://schemas.microsoft.com/office/powerpoint/2010/main" val="170446990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5" name="Нижний колонтитул 4"/>
          <p:cNvSpPr>
            <a:spLocks noGrp="1"/>
          </p:cNvSpPr>
          <p:nvPr>
            <p:ph type="ftr" sz="quarter" idx="11"/>
          </p:nvPr>
        </p:nvSpPr>
        <p:spPr/>
        <p:txBody>
          <a:bodyPr/>
          <a:lstStyle/>
          <a:p>
            <a:endParaRPr lang="ru-RU">
              <a:solidFill>
                <a:srgbClr val="04617B">
                  <a:shade val="90000"/>
                </a:srgbClr>
              </a:solidFill>
            </a:endParaRPr>
          </a:p>
        </p:txBody>
      </p:sp>
      <p:sp>
        <p:nvSpPr>
          <p:cNvPr id="6" name="Номер слайда 5"/>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2589105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5" name="Нижний колонтитул 4"/>
          <p:cNvSpPr>
            <a:spLocks noGrp="1"/>
          </p:cNvSpPr>
          <p:nvPr>
            <p:ph type="ftr" sz="quarter" idx="11"/>
          </p:nvPr>
        </p:nvSpPr>
        <p:spPr/>
        <p:txBody>
          <a:bodyPr/>
          <a:lstStyle/>
          <a:p>
            <a:endParaRPr lang="ru-RU">
              <a:solidFill>
                <a:srgbClr val="04617B">
                  <a:shade val="90000"/>
                </a:srgbClr>
              </a:solidFill>
            </a:endParaRPr>
          </a:p>
        </p:txBody>
      </p:sp>
      <p:sp>
        <p:nvSpPr>
          <p:cNvPr id="6" name="Номер слайда 5"/>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4564762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673035E1-968F-4A29-B97D-9BD8A499FACF}" type="datetimeFigureOut">
              <a:rPr lang="ru-RU" smtClean="0">
                <a:solidFill>
                  <a:srgbClr val="DBF5F9">
                    <a:shade val="90000"/>
                  </a:srgbClr>
                </a:solidFill>
              </a:rPr>
              <a:pPr/>
              <a:t>28.11.2020</a:t>
            </a:fld>
            <a:endParaRPr lang="ru-RU">
              <a:solidFill>
                <a:srgbClr val="DBF5F9">
                  <a:shade val="90000"/>
                </a:srgbClr>
              </a:solidFill>
            </a:endParaRPr>
          </a:p>
        </p:txBody>
      </p:sp>
      <p:sp>
        <p:nvSpPr>
          <p:cNvPr id="19" name="Нижний колонтитул 18"/>
          <p:cNvSpPr>
            <a:spLocks noGrp="1"/>
          </p:cNvSpPr>
          <p:nvPr>
            <p:ph type="ftr" sz="quarter" idx="11"/>
          </p:nvPr>
        </p:nvSpPr>
        <p:spPr/>
        <p:txBody>
          <a:bodyPr/>
          <a:lstStyle/>
          <a:p>
            <a:endParaRPr lang="ru-RU">
              <a:solidFill>
                <a:srgbClr val="DBF5F9">
                  <a:shade val="90000"/>
                </a:srgbClr>
              </a:solidFill>
            </a:endParaRPr>
          </a:p>
        </p:txBody>
      </p:sp>
      <p:sp>
        <p:nvSpPr>
          <p:cNvPr id="27" name="Номер слайда 26"/>
          <p:cNvSpPr>
            <a:spLocks noGrp="1"/>
          </p:cNvSpPr>
          <p:nvPr>
            <p:ph type="sldNum" sz="quarter" idx="12"/>
          </p:nvPr>
        </p:nvSpPr>
        <p:spPr/>
        <p:txBody>
          <a:bodyPr/>
          <a:lstStyle/>
          <a:p>
            <a:fld id="{C2ACE397-BB57-4543-924F-E0ED767BB1DF}" type="slidenum">
              <a:rPr lang="ru-RU" smtClean="0">
                <a:solidFill>
                  <a:srgbClr val="DBF5F9">
                    <a:shade val="90000"/>
                  </a:srgbClr>
                </a:solidFill>
              </a:rPr>
              <a:pPr/>
              <a:t>‹#›</a:t>
            </a:fld>
            <a:endParaRPr lang="ru-RU">
              <a:solidFill>
                <a:srgbClr val="DBF5F9">
                  <a:shade val="90000"/>
                </a:srgbClr>
              </a:solidFill>
            </a:endParaRPr>
          </a:p>
        </p:txBody>
      </p:sp>
    </p:spTree>
    <p:extLst>
      <p:ext uri="{BB962C8B-B14F-4D97-AF65-F5344CB8AC3E}">
        <p14:creationId xmlns:p14="http://schemas.microsoft.com/office/powerpoint/2010/main" val="2805834613"/>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5" name="Нижний колонтитул 4"/>
          <p:cNvSpPr>
            <a:spLocks noGrp="1"/>
          </p:cNvSpPr>
          <p:nvPr>
            <p:ph type="ftr" sz="quarter" idx="11"/>
          </p:nvPr>
        </p:nvSpPr>
        <p:spPr/>
        <p:txBody>
          <a:bodyPr/>
          <a:lstStyle/>
          <a:p>
            <a:endParaRPr lang="ru-RU">
              <a:solidFill>
                <a:srgbClr val="04617B">
                  <a:shade val="90000"/>
                </a:srgbClr>
              </a:solidFill>
            </a:endParaRPr>
          </a:p>
        </p:txBody>
      </p:sp>
      <p:sp>
        <p:nvSpPr>
          <p:cNvPr id="6" name="Номер слайда 5"/>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37201481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673035E1-968F-4A29-B97D-9BD8A499FACF}" type="datetimeFigureOut">
              <a:rPr lang="ru-RU" smtClean="0">
                <a:solidFill>
                  <a:srgbClr val="DBF5F9">
                    <a:shade val="90000"/>
                  </a:srgbClr>
                </a:solidFill>
              </a:rPr>
              <a:pPr/>
              <a:t>28.11.2020</a:t>
            </a:fld>
            <a:endParaRPr lang="ru-RU">
              <a:solidFill>
                <a:srgbClr val="DBF5F9">
                  <a:shade val="90000"/>
                </a:srgbClr>
              </a:solidFill>
            </a:endParaRPr>
          </a:p>
        </p:txBody>
      </p:sp>
      <p:sp>
        <p:nvSpPr>
          <p:cNvPr id="5" name="Нижний колонтитул 4"/>
          <p:cNvSpPr>
            <a:spLocks noGrp="1"/>
          </p:cNvSpPr>
          <p:nvPr>
            <p:ph type="ftr" sz="quarter" idx="11"/>
          </p:nvPr>
        </p:nvSpPr>
        <p:spPr/>
        <p:txBody>
          <a:bodyPr/>
          <a:lstStyle/>
          <a:p>
            <a:endParaRPr lang="ru-RU">
              <a:solidFill>
                <a:srgbClr val="DBF5F9">
                  <a:shade val="90000"/>
                </a:srgbClr>
              </a:solidFill>
            </a:endParaRPr>
          </a:p>
        </p:txBody>
      </p:sp>
      <p:sp>
        <p:nvSpPr>
          <p:cNvPr id="6" name="Номер слайда 5"/>
          <p:cNvSpPr>
            <a:spLocks noGrp="1"/>
          </p:cNvSpPr>
          <p:nvPr>
            <p:ph type="sldNum" sz="quarter" idx="12"/>
          </p:nvPr>
        </p:nvSpPr>
        <p:spPr/>
        <p:txBody>
          <a:bodyPr/>
          <a:lstStyle/>
          <a:p>
            <a:fld id="{C2ACE397-BB57-4543-924F-E0ED767BB1DF}" type="slidenum">
              <a:rPr lang="ru-RU" smtClean="0">
                <a:solidFill>
                  <a:srgbClr val="DBF5F9">
                    <a:shade val="90000"/>
                  </a:srgbClr>
                </a:solidFill>
              </a:rPr>
              <a:pPr/>
              <a:t>‹#›</a:t>
            </a:fld>
            <a:endParaRPr lang="ru-RU">
              <a:solidFill>
                <a:srgbClr val="DBF5F9">
                  <a:shade val="90000"/>
                </a:srgbClr>
              </a:solidFill>
            </a:endParaRPr>
          </a:p>
        </p:txBody>
      </p:sp>
    </p:spTree>
    <p:extLst>
      <p:ext uri="{BB962C8B-B14F-4D97-AF65-F5344CB8AC3E}">
        <p14:creationId xmlns:p14="http://schemas.microsoft.com/office/powerpoint/2010/main" val="3368150705"/>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6" name="Нижний колонтитул 5"/>
          <p:cNvSpPr>
            <a:spLocks noGrp="1"/>
          </p:cNvSpPr>
          <p:nvPr>
            <p:ph type="ftr" sz="quarter" idx="11"/>
          </p:nvPr>
        </p:nvSpPr>
        <p:spPr/>
        <p:txBody>
          <a:bodyPr/>
          <a:lstStyle/>
          <a:p>
            <a:endParaRPr lang="ru-RU">
              <a:solidFill>
                <a:srgbClr val="04617B">
                  <a:shade val="90000"/>
                </a:srgbClr>
              </a:solidFill>
            </a:endParaRPr>
          </a:p>
        </p:txBody>
      </p:sp>
      <p:sp>
        <p:nvSpPr>
          <p:cNvPr id="7" name="Номер слайда 6"/>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29031960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8" name="Нижний колонтитул 7"/>
          <p:cNvSpPr>
            <a:spLocks noGrp="1"/>
          </p:cNvSpPr>
          <p:nvPr>
            <p:ph type="ftr" sz="quarter" idx="11"/>
          </p:nvPr>
        </p:nvSpPr>
        <p:spPr/>
        <p:txBody>
          <a:bodyPr/>
          <a:lstStyle/>
          <a:p>
            <a:endParaRPr lang="ru-RU">
              <a:solidFill>
                <a:srgbClr val="04617B">
                  <a:shade val="90000"/>
                </a:srgbClr>
              </a:solidFill>
            </a:endParaRPr>
          </a:p>
        </p:txBody>
      </p:sp>
      <p:sp>
        <p:nvSpPr>
          <p:cNvPr id="9" name="Номер слайда 8"/>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26611430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4" name="Нижний колонтитул 3"/>
          <p:cNvSpPr>
            <a:spLocks noGrp="1"/>
          </p:cNvSpPr>
          <p:nvPr>
            <p:ph type="ftr" sz="quarter" idx="11"/>
          </p:nvPr>
        </p:nvSpPr>
        <p:spPr/>
        <p:txBody>
          <a:bodyPr/>
          <a:lstStyle/>
          <a:p>
            <a:endParaRPr lang="ru-RU">
              <a:solidFill>
                <a:srgbClr val="04617B">
                  <a:shade val="90000"/>
                </a:srgbClr>
              </a:solidFill>
            </a:endParaRPr>
          </a:p>
        </p:txBody>
      </p:sp>
      <p:sp>
        <p:nvSpPr>
          <p:cNvPr id="5" name="Номер слайда 4"/>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9108316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3" name="Нижний колонтитул 2"/>
          <p:cNvSpPr>
            <a:spLocks noGrp="1"/>
          </p:cNvSpPr>
          <p:nvPr>
            <p:ph type="ftr" sz="quarter" idx="11"/>
          </p:nvPr>
        </p:nvSpPr>
        <p:spPr/>
        <p:txBody>
          <a:bodyPr/>
          <a:lstStyle/>
          <a:p>
            <a:endParaRPr lang="ru-RU">
              <a:solidFill>
                <a:srgbClr val="04617B">
                  <a:shade val="90000"/>
                </a:srgbClr>
              </a:solidFill>
            </a:endParaRPr>
          </a:p>
        </p:txBody>
      </p:sp>
      <p:sp>
        <p:nvSpPr>
          <p:cNvPr id="4" name="Номер слайда 3"/>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26396985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6" name="Нижний колонтитул 5"/>
          <p:cNvSpPr>
            <a:spLocks noGrp="1"/>
          </p:cNvSpPr>
          <p:nvPr>
            <p:ph type="ftr" sz="quarter" idx="11"/>
          </p:nvPr>
        </p:nvSpPr>
        <p:spPr/>
        <p:txBody>
          <a:bodyPr/>
          <a:lstStyle/>
          <a:p>
            <a:endParaRPr lang="ru-RU">
              <a:solidFill>
                <a:srgbClr val="04617B">
                  <a:shade val="90000"/>
                </a:srgbClr>
              </a:solidFill>
            </a:endParaRPr>
          </a:p>
        </p:txBody>
      </p:sp>
      <p:sp>
        <p:nvSpPr>
          <p:cNvPr id="7" name="Номер слайда 6"/>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1094641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5" name="Нижний колонтитул 4"/>
          <p:cNvSpPr>
            <a:spLocks noGrp="1"/>
          </p:cNvSpPr>
          <p:nvPr>
            <p:ph type="ftr" sz="quarter" idx="11"/>
          </p:nvPr>
        </p:nvSpPr>
        <p:spPr/>
        <p:txBody>
          <a:bodyPr/>
          <a:lstStyle/>
          <a:p>
            <a:endParaRPr lang="ru-RU">
              <a:solidFill>
                <a:srgbClr val="04617B">
                  <a:shade val="90000"/>
                </a:srgbClr>
              </a:solidFill>
            </a:endParaRPr>
          </a:p>
        </p:txBody>
      </p:sp>
      <p:sp>
        <p:nvSpPr>
          <p:cNvPr id="6" name="Номер слайда 5"/>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20313354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6" name="Нижний колонтитул 5"/>
          <p:cNvSpPr>
            <a:spLocks noGrp="1"/>
          </p:cNvSpPr>
          <p:nvPr>
            <p:ph type="ftr" sz="quarter" idx="11"/>
          </p:nvPr>
        </p:nvSpPr>
        <p:spPr/>
        <p:txBody>
          <a:bodyPr/>
          <a:lstStyle/>
          <a:p>
            <a:endParaRPr lang="ru-RU">
              <a:solidFill>
                <a:srgbClr val="04617B">
                  <a:shade val="90000"/>
                </a:srgbClr>
              </a:solidFill>
            </a:endParaRPr>
          </a:p>
        </p:txBody>
      </p:sp>
      <p:sp>
        <p:nvSpPr>
          <p:cNvPr id="7" name="Номер слайда 6"/>
          <p:cNvSpPr>
            <a:spLocks noGrp="1"/>
          </p:cNvSpPr>
          <p:nvPr>
            <p:ph type="sldNum" sz="quarter" idx="12"/>
          </p:nvPr>
        </p:nvSpPr>
        <p:spPr>
          <a:xfrm>
            <a:off x="8077200" y="6356350"/>
            <a:ext cx="609600" cy="365125"/>
          </a:xfrm>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Tree>
    <p:extLst>
      <p:ext uri="{BB962C8B-B14F-4D97-AF65-F5344CB8AC3E}">
        <p14:creationId xmlns:p14="http://schemas.microsoft.com/office/powerpoint/2010/main" val="11811673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5" name="Нижний колонтитул 4"/>
          <p:cNvSpPr>
            <a:spLocks noGrp="1"/>
          </p:cNvSpPr>
          <p:nvPr>
            <p:ph type="ftr" sz="quarter" idx="11"/>
          </p:nvPr>
        </p:nvSpPr>
        <p:spPr/>
        <p:txBody>
          <a:bodyPr/>
          <a:lstStyle/>
          <a:p>
            <a:endParaRPr lang="ru-RU">
              <a:solidFill>
                <a:srgbClr val="04617B">
                  <a:shade val="90000"/>
                </a:srgbClr>
              </a:solidFill>
            </a:endParaRPr>
          </a:p>
        </p:txBody>
      </p:sp>
      <p:sp>
        <p:nvSpPr>
          <p:cNvPr id="6" name="Номер слайда 5"/>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30880894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5" name="Нижний колонтитул 4"/>
          <p:cNvSpPr>
            <a:spLocks noGrp="1"/>
          </p:cNvSpPr>
          <p:nvPr>
            <p:ph type="ftr" sz="quarter" idx="11"/>
          </p:nvPr>
        </p:nvSpPr>
        <p:spPr/>
        <p:txBody>
          <a:bodyPr/>
          <a:lstStyle/>
          <a:p>
            <a:endParaRPr lang="ru-RU">
              <a:solidFill>
                <a:srgbClr val="04617B">
                  <a:shade val="90000"/>
                </a:srgbClr>
              </a:solidFill>
            </a:endParaRPr>
          </a:p>
        </p:txBody>
      </p:sp>
      <p:sp>
        <p:nvSpPr>
          <p:cNvPr id="6" name="Номер слайда 5"/>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37307524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solidFill>
                  <a:prstClr val="black">
                    <a:tint val="75000"/>
                  </a:prstClr>
                </a:solidFill>
              </a:rPr>
              <a:pPr/>
              <a:t>28.11.2020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122944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solidFill>
                  <a:prstClr val="black">
                    <a:tint val="75000"/>
                  </a:prstClr>
                </a:solidFill>
              </a:rPr>
              <a:pPr/>
              <a:t>28.11.2020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59957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solidFill>
                  <a:prstClr val="black">
                    <a:tint val="75000"/>
                  </a:prstClr>
                </a:solidFill>
              </a:rPr>
              <a:pPr/>
              <a:t>28.11.2020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707445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solidFill>
                  <a:prstClr val="black">
                    <a:tint val="75000"/>
                  </a:prstClr>
                </a:solidFill>
              </a:rPr>
              <a:pPr/>
              <a:t>28.11.2020</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188802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solidFill>
                  <a:prstClr val="black">
                    <a:tint val="75000"/>
                  </a:prstClr>
                </a:solidFill>
              </a:rPr>
              <a:pPr/>
              <a:t>28.11.2020</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706709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solidFill>
                  <a:prstClr val="black">
                    <a:tint val="75000"/>
                  </a:prstClr>
                </a:solidFill>
              </a:rPr>
              <a:pPr/>
              <a:t>28.11.2020</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6296950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solidFill>
                  <a:prstClr val="black">
                    <a:tint val="75000"/>
                  </a:prstClr>
                </a:solidFill>
              </a:rPr>
              <a:pPr/>
              <a:t>28.11.2020</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67534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673035E1-968F-4A29-B97D-9BD8A499FACF}" type="datetimeFigureOut">
              <a:rPr lang="ru-RU" smtClean="0">
                <a:solidFill>
                  <a:srgbClr val="DBF5F9">
                    <a:shade val="90000"/>
                  </a:srgbClr>
                </a:solidFill>
              </a:rPr>
              <a:pPr/>
              <a:t>28.11.2020</a:t>
            </a:fld>
            <a:endParaRPr lang="ru-RU">
              <a:solidFill>
                <a:srgbClr val="DBF5F9">
                  <a:shade val="90000"/>
                </a:srgbClr>
              </a:solidFill>
            </a:endParaRPr>
          </a:p>
        </p:txBody>
      </p:sp>
      <p:sp>
        <p:nvSpPr>
          <p:cNvPr id="5" name="Нижний колонтитул 4"/>
          <p:cNvSpPr>
            <a:spLocks noGrp="1"/>
          </p:cNvSpPr>
          <p:nvPr>
            <p:ph type="ftr" sz="quarter" idx="11"/>
          </p:nvPr>
        </p:nvSpPr>
        <p:spPr/>
        <p:txBody>
          <a:bodyPr/>
          <a:lstStyle/>
          <a:p>
            <a:endParaRPr lang="ru-RU">
              <a:solidFill>
                <a:srgbClr val="DBF5F9">
                  <a:shade val="90000"/>
                </a:srgbClr>
              </a:solidFill>
            </a:endParaRPr>
          </a:p>
        </p:txBody>
      </p:sp>
      <p:sp>
        <p:nvSpPr>
          <p:cNvPr id="6" name="Номер слайда 5"/>
          <p:cNvSpPr>
            <a:spLocks noGrp="1"/>
          </p:cNvSpPr>
          <p:nvPr>
            <p:ph type="sldNum" sz="quarter" idx="12"/>
          </p:nvPr>
        </p:nvSpPr>
        <p:spPr/>
        <p:txBody>
          <a:bodyPr/>
          <a:lstStyle/>
          <a:p>
            <a:fld id="{C2ACE397-BB57-4543-924F-E0ED767BB1DF}" type="slidenum">
              <a:rPr lang="ru-RU" smtClean="0">
                <a:solidFill>
                  <a:srgbClr val="DBF5F9">
                    <a:shade val="90000"/>
                  </a:srgbClr>
                </a:solidFill>
              </a:rPr>
              <a:pPr/>
              <a:t>‹#›</a:t>
            </a:fld>
            <a:endParaRPr lang="ru-RU">
              <a:solidFill>
                <a:srgbClr val="DBF5F9">
                  <a:shade val="90000"/>
                </a:srgbClr>
              </a:solidFill>
            </a:endParaRPr>
          </a:p>
        </p:txBody>
      </p:sp>
    </p:spTree>
    <p:extLst>
      <p:ext uri="{BB962C8B-B14F-4D97-AF65-F5344CB8AC3E}">
        <p14:creationId xmlns:p14="http://schemas.microsoft.com/office/powerpoint/2010/main" val="283086097"/>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solidFill>
                  <a:prstClr val="black">
                    <a:tint val="75000"/>
                  </a:prstClr>
                </a:solidFill>
              </a:rPr>
              <a:pPr/>
              <a:t>28.11.2020</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733410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solidFill>
                  <a:prstClr val="black">
                    <a:tint val="75000"/>
                  </a:prstClr>
                </a:solidFill>
              </a:rPr>
              <a:pPr/>
              <a:t>28.11.2020</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435776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solidFill>
                  <a:prstClr val="black">
                    <a:tint val="75000"/>
                  </a:prstClr>
                </a:solidFill>
              </a:rPr>
              <a:pPr/>
              <a:t>28.11.2020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401237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solidFill>
                  <a:prstClr val="black">
                    <a:tint val="75000"/>
                  </a:prstClr>
                </a:solidFill>
              </a:rPr>
              <a:pPr/>
              <a:t>28.11.2020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6040663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73035E1-968F-4A29-B97D-9BD8A499FACF}" type="datetimeFigureOut">
              <a:rPr lang="ru-RU" smtClean="0">
                <a:solidFill>
                  <a:srgbClr val="DBF5F9">
                    <a:shade val="90000"/>
                  </a:srgbClr>
                </a:solidFill>
              </a:rPr>
              <a:pPr/>
              <a:t>28.11.2020</a:t>
            </a:fld>
            <a:endParaRPr lang="ru-RU">
              <a:solidFill>
                <a:srgbClr val="DBF5F9">
                  <a:shade val="90000"/>
                </a:srgbClr>
              </a:solidFill>
            </a:endParaRPr>
          </a:p>
        </p:txBody>
      </p:sp>
      <p:sp>
        <p:nvSpPr>
          <p:cNvPr id="5" name="Footer Placeholder 4"/>
          <p:cNvSpPr>
            <a:spLocks noGrp="1"/>
          </p:cNvSpPr>
          <p:nvPr>
            <p:ph type="ftr" sz="quarter" idx="11"/>
          </p:nvPr>
        </p:nvSpPr>
        <p:spPr/>
        <p:txBody>
          <a:bodyPr/>
          <a:lstStyle/>
          <a:p>
            <a:endParaRPr lang="ru-RU">
              <a:solidFill>
                <a:srgbClr val="DBF5F9">
                  <a:shade val="90000"/>
                </a:srgbClr>
              </a:solidFill>
            </a:endParaRPr>
          </a:p>
        </p:txBody>
      </p:sp>
      <p:sp>
        <p:nvSpPr>
          <p:cNvPr id="6" name="Slide Number Placeholder 5"/>
          <p:cNvSpPr>
            <a:spLocks noGrp="1"/>
          </p:cNvSpPr>
          <p:nvPr>
            <p:ph type="sldNum" sz="quarter" idx="12"/>
          </p:nvPr>
        </p:nvSpPr>
        <p:spPr/>
        <p:txBody>
          <a:bodyPr/>
          <a:lstStyle/>
          <a:p>
            <a:fld id="{C2ACE397-BB57-4543-924F-E0ED767BB1DF}" type="slidenum">
              <a:rPr lang="ru-RU" smtClean="0">
                <a:solidFill>
                  <a:srgbClr val="DBF5F9">
                    <a:shade val="90000"/>
                  </a:srgbClr>
                </a:solidFill>
              </a:rPr>
              <a:pPr/>
              <a:t>‹#›</a:t>
            </a:fld>
            <a:endParaRPr lang="ru-RU">
              <a:solidFill>
                <a:srgbClr val="DBF5F9">
                  <a:shade val="90000"/>
                </a:srgbClr>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5" name="Footer Placeholder 4"/>
          <p:cNvSpPr>
            <a:spLocks noGrp="1"/>
          </p:cNvSpPr>
          <p:nvPr>
            <p:ph type="ftr" sz="quarter" idx="11"/>
          </p:nvPr>
        </p:nvSpPr>
        <p:spPr/>
        <p:txBody>
          <a:bodyPr/>
          <a:lstStyle/>
          <a:p>
            <a:endParaRPr lang="ru-RU">
              <a:solidFill>
                <a:srgbClr val="04617B">
                  <a:shade val="90000"/>
                </a:srgbClr>
              </a:solidFill>
            </a:endParaRPr>
          </a:p>
        </p:txBody>
      </p:sp>
      <p:sp>
        <p:nvSpPr>
          <p:cNvPr id="6" name="Slide Number Placeholder 5"/>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73035E1-968F-4A29-B97D-9BD8A499FACF}" type="datetimeFigureOut">
              <a:rPr lang="ru-RU" smtClean="0">
                <a:solidFill>
                  <a:srgbClr val="DBF5F9">
                    <a:shade val="90000"/>
                  </a:srgbClr>
                </a:solidFill>
              </a:rPr>
              <a:pPr/>
              <a:t>28.11.2020</a:t>
            </a:fld>
            <a:endParaRPr lang="ru-RU">
              <a:solidFill>
                <a:srgbClr val="DBF5F9">
                  <a:shade val="90000"/>
                </a:srgbClr>
              </a:solidFill>
            </a:endParaRPr>
          </a:p>
        </p:txBody>
      </p:sp>
      <p:sp>
        <p:nvSpPr>
          <p:cNvPr id="5" name="Footer Placeholder 4"/>
          <p:cNvSpPr>
            <a:spLocks noGrp="1"/>
          </p:cNvSpPr>
          <p:nvPr>
            <p:ph type="ftr" sz="quarter" idx="11"/>
          </p:nvPr>
        </p:nvSpPr>
        <p:spPr/>
        <p:txBody>
          <a:bodyPr/>
          <a:lstStyle/>
          <a:p>
            <a:endParaRPr lang="ru-RU">
              <a:solidFill>
                <a:srgbClr val="DBF5F9">
                  <a:shade val="90000"/>
                </a:srgbClr>
              </a:solidFill>
            </a:endParaRPr>
          </a:p>
        </p:txBody>
      </p:sp>
      <p:sp>
        <p:nvSpPr>
          <p:cNvPr id="6" name="Slide Number Placeholder 5"/>
          <p:cNvSpPr>
            <a:spLocks noGrp="1"/>
          </p:cNvSpPr>
          <p:nvPr>
            <p:ph type="sldNum" sz="quarter" idx="12"/>
          </p:nvPr>
        </p:nvSpPr>
        <p:spPr/>
        <p:txBody>
          <a:bodyPr/>
          <a:lstStyle/>
          <a:p>
            <a:fld id="{C2ACE397-BB57-4543-924F-E0ED767BB1DF}" type="slidenum">
              <a:rPr lang="ru-RU" smtClean="0">
                <a:solidFill>
                  <a:srgbClr val="DBF5F9">
                    <a:shade val="90000"/>
                  </a:srgbClr>
                </a:solidFill>
              </a:rPr>
              <a:pPr/>
              <a:t>‹#›</a:t>
            </a:fld>
            <a:endParaRPr lang="ru-RU">
              <a:solidFill>
                <a:srgbClr val="DBF5F9">
                  <a:shade val="90000"/>
                </a:srgbClr>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6" name="Footer Placeholder 5"/>
          <p:cNvSpPr>
            <a:spLocks noGrp="1"/>
          </p:cNvSpPr>
          <p:nvPr>
            <p:ph type="ftr" sz="quarter" idx="11"/>
          </p:nvPr>
        </p:nvSpPr>
        <p:spPr/>
        <p:txBody>
          <a:bodyPr/>
          <a:lstStyle/>
          <a:p>
            <a:endParaRPr lang="ru-RU">
              <a:solidFill>
                <a:srgbClr val="04617B">
                  <a:shade val="90000"/>
                </a:srgbClr>
              </a:solidFill>
            </a:endParaRPr>
          </a:p>
        </p:txBody>
      </p:sp>
      <p:sp>
        <p:nvSpPr>
          <p:cNvPr id="7" name="Slide Number Placeholder 6"/>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8" name="Footer Placeholder 7"/>
          <p:cNvSpPr>
            <a:spLocks noGrp="1"/>
          </p:cNvSpPr>
          <p:nvPr>
            <p:ph type="ftr" sz="quarter" idx="11"/>
          </p:nvPr>
        </p:nvSpPr>
        <p:spPr/>
        <p:txBody>
          <a:bodyPr/>
          <a:lstStyle/>
          <a:p>
            <a:endParaRPr lang="ru-RU">
              <a:solidFill>
                <a:srgbClr val="04617B">
                  <a:shade val="90000"/>
                </a:srgbClr>
              </a:solidFill>
            </a:endParaRPr>
          </a:p>
        </p:txBody>
      </p:sp>
      <p:sp>
        <p:nvSpPr>
          <p:cNvPr id="9" name="Slide Number Placeholder 8"/>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4" name="Footer Placeholder 3"/>
          <p:cNvSpPr>
            <a:spLocks noGrp="1"/>
          </p:cNvSpPr>
          <p:nvPr>
            <p:ph type="ftr" sz="quarter" idx="11"/>
          </p:nvPr>
        </p:nvSpPr>
        <p:spPr/>
        <p:txBody>
          <a:bodyPr/>
          <a:lstStyle/>
          <a:p>
            <a:endParaRPr lang="ru-RU">
              <a:solidFill>
                <a:srgbClr val="04617B">
                  <a:shade val="90000"/>
                </a:srgbClr>
              </a:solidFill>
            </a:endParaRPr>
          </a:p>
        </p:txBody>
      </p:sp>
      <p:sp>
        <p:nvSpPr>
          <p:cNvPr id="5" name="Slide Number Placeholder 4"/>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6" name="Нижний колонтитул 5"/>
          <p:cNvSpPr>
            <a:spLocks noGrp="1"/>
          </p:cNvSpPr>
          <p:nvPr>
            <p:ph type="ftr" sz="quarter" idx="11"/>
          </p:nvPr>
        </p:nvSpPr>
        <p:spPr/>
        <p:txBody>
          <a:bodyPr/>
          <a:lstStyle/>
          <a:p>
            <a:endParaRPr lang="ru-RU">
              <a:solidFill>
                <a:srgbClr val="04617B">
                  <a:shade val="90000"/>
                </a:srgbClr>
              </a:solidFill>
            </a:endParaRPr>
          </a:p>
        </p:txBody>
      </p:sp>
      <p:sp>
        <p:nvSpPr>
          <p:cNvPr id="7" name="Номер слайда 6"/>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302747710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3" name="Footer Placeholder 2"/>
          <p:cNvSpPr>
            <a:spLocks noGrp="1"/>
          </p:cNvSpPr>
          <p:nvPr>
            <p:ph type="ftr" sz="quarter" idx="11"/>
          </p:nvPr>
        </p:nvSpPr>
        <p:spPr/>
        <p:txBody>
          <a:bodyPr/>
          <a:lstStyle/>
          <a:p>
            <a:endParaRPr lang="ru-RU">
              <a:solidFill>
                <a:srgbClr val="04617B">
                  <a:shade val="90000"/>
                </a:srgbClr>
              </a:solidFill>
            </a:endParaRPr>
          </a:p>
        </p:txBody>
      </p:sp>
      <p:sp>
        <p:nvSpPr>
          <p:cNvPr id="4" name="Slide Number Placeholder 3"/>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6" name="Footer Placeholder 5"/>
          <p:cNvSpPr>
            <a:spLocks noGrp="1"/>
          </p:cNvSpPr>
          <p:nvPr>
            <p:ph type="ftr" sz="quarter" idx="11"/>
          </p:nvPr>
        </p:nvSpPr>
        <p:spPr/>
        <p:txBody>
          <a:bodyPr/>
          <a:lstStyle/>
          <a:p>
            <a:endParaRPr lang="ru-RU">
              <a:solidFill>
                <a:srgbClr val="04617B">
                  <a:shade val="90000"/>
                </a:srgbClr>
              </a:solidFill>
            </a:endParaRPr>
          </a:p>
        </p:txBody>
      </p:sp>
      <p:sp>
        <p:nvSpPr>
          <p:cNvPr id="7" name="Slide Number Placeholder 6"/>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6" name="Footer Placeholder 5"/>
          <p:cNvSpPr>
            <a:spLocks noGrp="1"/>
          </p:cNvSpPr>
          <p:nvPr>
            <p:ph type="ftr" sz="quarter" idx="11"/>
          </p:nvPr>
        </p:nvSpPr>
        <p:spPr/>
        <p:txBody>
          <a:bodyPr/>
          <a:lstStyle/>
          <a:p>
            <a:endParaRPr lang="ru-RU">
              <a:solidFill>
                <a:srgbClr val="04617B">
                  <a:shade val="90000"/>
                </a:srgbClr>
              </a:solidFill>
            </a:endParaRPr>
          </a:p>
        </p:txBody>
      </p:sp>
      <p:sp>
        <p:nvSpPr>
          <p:cNvPr id="7" name="Slide Number Placeholder 6"/>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5" name="Footer Placeholder 4"/>
          <p:cNvSpPr>
            <a:spLocks noGrp="1"/>
          </p:cNvSpPr>
          <p:nvPr>
            <p:ph type="ftr" sz="quarter" idx="11"/>
          </p:nvPr>
        </p:nvSpPr>
        <p:spPr/>
        <p:txBody>
          <a:bodyPr/>
          <a:lstStyle/>
          <a:p>
            <a:endParaRPr lang="ru-RU">
              <a:solidFill>
                <a:srgbClr val="04617B">
                  <a:shade val="90000"/>
                </a:srgbClr>
              </a:solidFill>
            </a:endParaRPr>
          </a:p>
        </p:txBody>
      </p:sp>
      <p:sp>
        <p:nvSpPr>
          <p:cNvPr id="6" name="Slide Number Placeholder 5"/>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5" name="Footer Placeholder 4"/>
          <p:cNvSpPr>
            <a:spLocks noGrp="1"/>
          </p:cNvSpPr>
          <p:nvPr>
            <p:ph type="ftr" sz="quarter" idx="11"/>
          </p:nvPr>
        </p:nvSpPr>
        <p:spPr/>
        <p:txBody>
          <a:bodyPr/>
          <a:lstStyle/>
          <a:p>
            <a:endParaRPr lang="ru-RU">
              <a:solidFill>
                <a:srgbClr val="04617B">
                  <a:shade val="90000"/>
                </a:srgbClr>
              </a:solidFill>
            </a:endParaRPr>
          </a:p>
        </p:txBody>
      </p:sp>
      <p:sp>
        <p:nvSpPr>
          <p:cNvPr id="6" name="Slide Number Placeholder 5"/>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8" name="Нижний колонтитул 7"/>
          <p:cNvSpPr>
            <a:spLocks noGrp="1"/>
          </p:cNvSpPr>
          <p:nvPr>
            <p:ph type="ftr" sz="quarter" idx="11"/>
          </p:nvPr>
        </p:nvSpPr>
        <p:spPr/>
        <p:txBody>
          <a:bodyPr/>
          <a:lstStyle/>
          <a:p>
            <a:endParaRPr lang="ru-RU">
              <a:solidFill>
                <a:srgbClr val="04617B">
                  <a:shade val="90000"/>
                </a:srgbClr>
              </a:solidFill>
            </a:endParaRPr>
          </a:p>
        </p:txBody>
      </p:sp>
      <p:sp>
        <p:nvSpPr>
          <p:cNvPr id="9" name="Номер слайда 8"/>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1106379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4" name="Нижний колонтитул 3"/>
          <p:cNvSpPr>
            <a:spLocks noGrp="1"/>
          </p:cNvSpPr>
          <p:nvPr>
            <p:ph type="ftr" sz="quarter" idx="11"/>
          </p:nvPr>
        </p:nvSpPr>
        <p:spPr/>
        <p:txBody>
          <a:bodyPr/>
          <a:lstStyle/>
          <a:p>
            <a:endParaRPr lang="ru-RU">
              <a:solidFill>
                <a:srgbClr val="04617B">
                  <a:shade val="90000"/>
                </a:srgbClr>
              </a:solidFill>
            </a:endParaRPr>
          </a:p>
        </p:txBody>
      </p:sp>
      <p:sp>
        <p:nvSpPr>
          <p:cNvPr id="5" name="Номер слайда 4"/>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942201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3" name="Нижний колонтитул 2"/>
          <p:cNvSpPr>
            <a:spLocks noGrp="1"/>
          </p:cNvSpPr>
          <p:nvPr>
            <p:ph type="ftr" sz="quarter" idx="11"/>
          </p:nvPr>
        </p:nvSpPr>
        <p:spPr/>
        <p:txBody>
          <a:bodyPr/>
          <a:lstStyle/>
          <a:p>
            <a:endParaRPr lang="ru-RU">
              <a:solidFill>
                <a:srgbClr val="04617B">
                  <a:shade val="90000"/>
                </a:srgbClr>
              </a:solidFill>
            </a:endParaRPr>
          </a:p>
        </p:txBody>
      </p:sp>
      <p:sp>
        <p:nvSpPr>
          <p:cNvPr id="4" name="Номер слайда 3"/>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466282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6" name="Нижний колонтитул 5"/>
          <p:cNvSpPr>
            <a:spLocks noGrp="1"/>
          </p:cNvSpPr>
          <p:nvPr>
            <p:ph type="ftr" sz="quarter" idx="11"/>
          </p:nvPr>
        </p:nvSpPr>
        <p:spPr/>
        <p:txBody>
          <a:bodyPr/>
          <a:lstStyle/>
          <a:p>
            <a:endParaRPr lang="ru-RU">
              <a:solidFill>
                <a:srgbClr val="04617B">
                  <a:shade val="90000"/>
                </a:srgbClr>
              </a:solidFill>
            </a:endParaRPr>
          </a:p>
        </p:txBody>
      </p:sp>
      <p:sp>
        <p:nvSpPr>
          <p:cNvPr id="7" name="Номер слайда 6"/>
          <p:cNvSpPr>
            <a:spLocks noGrp="1"/>
          </p:cNvSpPr>
          <p:nvPr>
            <p:ph type="sldNum" sz="quarter" idx="12"/>
          </p:nvPr>
        </p:nvSpPr>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1222584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6" name="Нижний колонтитул 5"/>
          <p:cNvSpPr>
            <a:spLocks noGrp="1"/>
          </p:cNvSpPr>
          <p:nvPr>
            <p:ph type="ftr" sz="quarter" idx="11"/>
          </p:nvPr>
        </p:nvSpPr>
        <p:spPr/>
        <p:txBody>
          <a:bodyPr/>
          <a:lstStyle/>
          <a:p>
            <a:endParaRPr lang="ru-RU">
              <a:solidFill>
                <a:srgbClr val="04617B">
                  <a:shade val="90000"/>
                </a:srgbClr>
              </a:solidFill>
            </a:endParaRPr>
          </a:p>
        </p:txBody>
      </p:sp>
      <p:sp>
        <p:nvSpPr>
          <p:cNvPr id="7" name="Номер слайда 6"/>
          <p:cNvSpPr>
            <a:spLocks noGrp="1"/>
          </p:cNvSpPr>
          <p:nvPr>
            <p:ph type="sldNum" sz="quarter" idx="12"/>
          </p:nvPr>
        </p:nvSpPr>
        <p:spPr>
          <a:xfrm>
            <a:off x="8077200" y="6356350"/>
            <a:ext cx="609600" cy="365125"/>
          </a:xfrm>
        </p:spPr>
        <p:txBody>
          <a:body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Tree>
    <p:extLst>
      <p:ext uri="{BB962C8B-B14F-4D97-AF65-F5344CB8AC3E}">
        <p14:creationId xmlns:p14="http://schemas.microsoft.com/office/powerpoint/2010/main" val="32970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solidFill>
                <a:srgbClr val="04617B">
                  <a:shade val="90000"/>
                </a:srgbClr>
              </a:solidFill>
            </a:endParaRPr>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p14="http://schemas.microsoft.com/office/powerpoint/2010/main" val="253292958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solidFill>
                <a:srgbClr val="04617B">
                  <a:shade val="90000"/>
                </a:srgbClr>
              </a:solidFill>
            </a:endParaRPr>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p14="http://schemas.microsoft.com/office/powerpoint/2010/main" val="1030790723"/>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solidFill>
                  <a:prstClr val="black">
                    <a:tint val="75000"/>
                  </a:prstClr>
                </a:solidFill>
              </a:rPr>
              <a:pPr/>
              <a:t>28.11.2020</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33871444"/>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673035E1-968F-4A29-B97D-9BD8A499FACF}" type="datetimeFigureOut">
              <a:rPr lang="ru-RU" smtClean="0">
                <a:solidFill>
                  <a:srgbClr val="04617B">
                    <a:shade val="90000"/>
                  </a:srgbClr>
                </a:solidFill>
              </a:rPr>
              <a:pPr/>
              <a:t>28.11.2020</a:t>
            </a:fld>
            <a:endParaRPr lang="ru-RU">
              <a:solidFill>
                <a:srgbClr val="04617B">
                  <a:shade val="90000"/>
                </a:srgbClr>
              </a:solidFill>
            </a:endParaRP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solidFill>
                <a:srgbClr val="04617B">
                  <a:shade val="90000"/>
                </a:srgbClr>
              </a:solidFill>
            </a:endParaRP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C2ACE397-BB57-4543-924F-E0ED767BB1DF}" type="slidenum">
              <a:rPr lang="ru-RU" smtClean="0">
                <a:solidFill>
                  <a:srgbClr val="04617B">
                    <a:shade val="90000"/>
                  </a:srgbClr>
                </a:solidFill>
              </a:rPr>
              <a:pPr/>
              <a:t>‹#›</a:t>
            </a:fld>
            <a:endParaRPr lang="ru-RU">
              <a:solidFill>
                <a:srgbClr val="04617B">
                  <a:shade val="90000"/>
                </a:srgbClr>
              </a:solidFill>
            </a:endParaRP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7.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5.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solidFill>
                  <a:schemeClr val="bg1"/>
                </a:solidFill>
              </a:rPr>
              <a:t>Нравственно</a:t>
            </a:r>
            <a:r>
              <a:rPr lang="ru-RU" dirty="0" smtClean="0"/>
              <a:t>-эстетическое воспитание детей с ОВЗ по программе «Забота»</a:t>
            </a:r>
            <a:endParaRPr lang="ru-RU" dirty="0"/>
          </a:p>
        </p:txBody>
      </p:sp>
      <p:sp>
        <p:nvSpPr>
          <p:cNvPr id="3" name="Подзаголовок 2"/>
          <p:cNvSpPr>
            <a:spLocks noGrp="1"/>
          </p:cNvSpPr>
          <p:nvPr>
            <p:ph type="subTitle" idx="1"/>
          </p:nvPr>
        </p:nvSpPr>
        <p:spPr/>
        <p:txBody>
          <a:bodyPr/>
          <a:lstStyle/>
          <a:p>
            <a:pPr algn="r"/>
            <a:r>
              <a:rPr lang="ru-RU" dirty="0" smtClean="0"/>
              <a:t>составители</a:t>
            </a:r>
          </a:p>
          <a:p>
            <a:pPr algn="r"/>
            <a:r>
              <a:rPr lang="ru-RU" dirty="0" smtClean="0"/>
              <a:t>Дягилева Н.Г.</a:t>
            </a:r>
          </a:p>
          <a:p>
            <a:pPr algn="r"/>
            <a:r>
              <a:rPr lang="ru-RU" dirty="0" smtClean="0"/>
              <a:t>Сосина Е.С.</a:t>
            </a:r>
            <a:endParaRPr lang="ru-RU" dirty="0"/>
          </a:p>
        </p:txBody>
      </p:sp>
    </p:spTree>
    <p:extLst>
      <p:ext uri="{BB962C8B-B14F-4D97-AF65-F5344CB8AC3E}">
        <p14:creationId xmlns:p14="http://schemas.microsoft.com/office/powerpoint/2010/main" val="169042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1800200"/>
          </a:xfrm>
        </p:spPr>
        <p:txBody>
          <a:bodyPr>
            <a:normAutofit fontScale="90000"/>
          </a:bodyPr>
          <a:lstStyle/>
          <a:p>
            <a:pPr marL="274320" lvl="0" indent="-274320">
              <a:spcBef>
                <a:spcPct val="20000"/>
              </a:spcBef>
            </a:pPr>
            <a:r>
              <a:rPr lang="ru-RU" sz="2400" dirty="0">
                <a:solidFill>
                  <a:srgbClr val="073E87"/>
                </a:solidFill>
                <a:latin typeface="Candara"/>
                <a:ea typeface="+mn-ea"/>
                <a:cs typeface="+mn-cs"/>
              </a:rPr>
              <a:t>Работа по данной программе будет продолжена в течении всего года и на ежегодном итоговом общешкольном мероприятии «Мы вместе!»  -отчет -презентация о проделанной работе по программе «Забота».</a:t>
            </a:r>
            <a:br>
              <a:rPr lang="ru-RU" sz="2400" dirty="0">
                <a:solidFill>
                  <a:srgbClr val="073E87"/>
                </a:solidFill>
                <a:latin typeface="Candara"/>
                <a:ea typeface="+mn-ea"/>
                <a:cs typeface="+mn-cs"/>
              </a:rPr>
            </a:br>
            <a:endParaRPr lang="ru-RU" dirty="0"/>
          </a:p>
        </p:txBody>
      </p:sp>
      <p:sp>
        <p:nvSpPr>
          <p:cNvPr id="3" name="Объект 2"/>
          <p:cNvSpPr>
            <a:spLocks noGrp="1"/>
          </p:cNvSpPr>
          <p:nvPr>
            <p:ph idx="1"/>
          </p:nvPr>
        </p:nvSpPr>
        <p:spPr>
          <a:xfrm>
            <a:off x="457200" y="1844824"/>
            <a:ext cx="8229600" cy="4281339"/>
          </a:xfrm>
        </p:spPr>
        <p:txBody>
          <a:bodyPr/>
          <a:lstStyle/>
          <a:p>
            <a:pPr marL="0" indent="0">
              <a:buNone/>
            </a:pPr>
            <a:endParaRPr lang="ru-RU" dirty="0"/>
          </a:p>
        </p:txBody>
      </p:sp>
      <p:pic>
        <p:nvPicPr>
          <p:cNvPr id="8194" name="Picture 2" descr="F:\ \Фотки\IMG-20180126-WA0020.jpg"/>
          <p:cNvPicPr>
            <a:picLocks noChangeAspect="1" noChangeArrowheads="1"/>
          </p:cNvPicPr>
          <p:nvPr/>
        </p:nvPicPr>
        <p:blipFill rotWithShape="1">
          <a:blip r:embed="rId2">
            <a:extLst>
              <a:ext uri="{28A0092B-C50C-407E-A947-70E740481C1C}">
                <a14:useLocalDpi xmlns:a14="http://schemas.microsoft.com/office/drawing/2010/main" val="0"/>
              </a:ext>
            </a:extLst>
          </a:blip>
          <a:srcRect r="12615"/>
          <a:stretch/>
        </p:blipFill>
        <p:spPr bwMode="auto">
          <a:xfrm>
            <a:off x="395536" y="1772816"/>
            <a:ext cx="8350489" cy="48554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24212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556792"/>
            <a:ext cx="7876397" cy="4569371"/>
          </a:xfrm>
        </p:spPr>
        <p:txBody>
          <a:bodyPr>
            <a:normAutofit/>
          </a:bodyPr>
          <a:lstStyle/>
          <a:p>
            <a:pPr marL="627063" lvl="2" indent="0">
              <a:buNone/>
            </a:pPr>
            <a:r>
              <a:rPr lang="ru-RU" dirty="0" smtClean="0">
                <a:solidFill>
                  <a:srgbClr val="002060"/>
                </a:solidFill>
              </a:rPr>
              <a:t>	</a:t>
            </a:r>
            <a:r>
              <a:rPr lang="ru-RU" sz="2400" dirty="0" smtClean="0">
                <a:solidFill>
                  <a:srgbClr val="002060"/>
                </a:solidFill>
              </a:rPr>
              <a:t>Совместное проживание детей в условиях интерната порождает проблему того,  что дети привыкают получать добро от других, порой, не замечая этого. Утрачивается ценность милосердия, добра, безвозмездной помощи близким, необходимости быть полезным другим. Так же дети лишены практики заботы о других, они просто не имеют такого опыта. Именно реальность, жизненность программы должна привлечь внимание воспитанников к проявлению милосердия и добра. </a:t>
            </a:r>
            <a:endParaRPr lang="ru-RU" sz="2400" dirty="0">
              <a:solidFill>
                <a:srgbClr val="002060"/>
              </a:solidFill>
            </a:endParaRPr>
          </a:p>
        </p:txBody>
      </p:sp>
      <p:sp>
        <p:nvSpPr>
          <p:cNvPr id="3" name="Заголовок 2"/>
          <p:cNvSpPr>
            <a:spLocks noGrp="1"/>
          </p:cNvSpPr>
          <p:nvPr>
            <p:ph type="title"/>
          </p:nvPr>
        </p:nvSpPr>
        <p:spPr/>
        <p:txBody>
          <a:bodyPr/>
          <a:lstStyle/>
          <a:p>
            <a:r>
              <a:rPr lang="ru-RU" dirty="0" smtClean="0"/>
              <a:t>Актуальность </a:t>
            </a:r>
            <a:endParaRPr lang="ru-RU" dirty="0"/>
          </a:p>
        </p:txBody>
      </p:sp>
    </p:spTree>
    <p:extLst>
      <p:ext uri="{BB962C8B-B14F-4D97-AF65-F5344CB8AC3E}">
        <p14:creationId xmlns:p14="http://schemas.microsoft.com/office/powerpoint/2010/main" val="4129171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lvl="1" algn="just">
              <a:buNone/>
            </a:pPr>
            <a:r>
              <a:rPr lang="ru-RU" dirty="0" smtClean="0"/>
              <a:t>   		 </a:t>
            </a:r>
            <a:r>
              <a:rPr lang="ru-RU" sz="2800" dirty="0" smtClean="0">
                <a:latin typeface="Times New Roman" pitchFamily="18" charset="0"/>
                <a:cs typeface="Times New Roman" pitchFamily="18" charset="0"/>
              </a:rPr>
              <a:t>Организация социально значимой деятельности подростков, направленной на поддержку младших воспитанников интерната, нуждающихся в помощи и заботе.</a:t>
            </a:r>
            <a:endParaRPr lang="ru-RU" sz="2800" dirty="0">
              <a:latin typeface="Times New Roman" pitchFamily="18" charset="0"/>
              <a:cs typeface="Times New Roman" pitchFamily="18" charset="0"/>
            </a:endParaRPr>
          </a:p>
        </p:txBody>
      </p:sp>
      <p:sp>
        <p:nvSpPr>
          <p:cNvPr id="2" name="Заголовок 1"/>
          <p:cNvSpPr>
            <a:spLocks noGrp="1"/>
          </p:cNvSpPr>
          <p:nvPr>
            <p:ph type="title"/>
          </p:nvPr>
        </p:nvSpPr>
        <p:spPr/>
        <p:txBody>
          <a:bodyPr>
            <a:normAutofit/>
          </a:bodyPr>
          <a:lstStyle/>
          <a:p>
            <a:r>
              <a:rPr lang="ru-RU" sz="3600" b="1" dirty="0" smtClean="0"/>
              <a:t>Цель :</a:t>
            </a:r>
            <a:r>
              <a:rPr lang="ru-RU" sz="3600" dirty="0" smtClean="0"/>
              <a:t/>
            </a:r>
            <a:br>
              <a:rPr lang="ru-RU" sz="3600" dirty="0" smtClean="0"/>
            </a:br>
            <a:endParaRPr lang="ru-RU" sz="3600" dirty="0"/>
          </a:p>
        </p:txBody>
      </p:sp>
    </p:spTree>
    <p:extLst>
      <p:ext uri="{BB962C8B-B14F-4D97-AF65-F5344CB8AC3E}">
        <p14:creationId xmlns:p14="http://schemas.microsoft.com/office/powerpoint/2010/main" val="13338250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80728"/>
            <a:ext cx="8229600" cy="866360"/>
          </a:xfrm>
        </p:spPr>
        <p:txBody>
          <a:bodyPr>
            <a:normAutofit fontScale="90000"/>
          </a:bodyPr>
          <a:lstStyle/>
          <a:p>
            <a:pPr marL="274320" lvl="0" indent="-274320">
              <a:spcBef>
                <a:spcPct val="20000"/>
              </a:spcBef>
            </a:pPr>
            <a:r>
              <a:rPr lang="ru-RU" sz="2600" dirty="0">
                <a:solidFill>
                  <a:prstClr val="black"/>
                </a:solidFill>
                <a:latin typeface="Constantia"/>
                <a:ea typeface="+mn-ea"/>
                <a:cs typeface="+mn-cs"/>
              </a:rPr>
              <a:t>Для развития художественно-эстетических качеств, мы регулярно посещаем музеи и выставки, мастер – </a:t>
            </a:r>
            <a:r>
              <a:rPr lang="ru-RU" sz="2600" dirty="0" smtClean="0">
                <a:solidFill>
                  <a:prstClr val="black"/>
                </a:solidFill>
                <a:latin typeface="Constantia"/>
                <a:ea typeface="+mn-ea"/>
                <a:cs typeface="+mn-cs"/>
              </a:rPr>
              <a:t>классы</a:t>
            </a:r>
            <a:r>
              <a:rPr lang="ru-RU" sz="2600" dirty="0">
                <a:solidFill>
                  <a:prstClr val="black"/>
                </a:solidFill>
                <a:latin typeface="Constantia"/>
                <a:ea typeface="+mn-ea"/>
                <a:cs typeface="+mn-cs"/>
              </a:rPr>
              <a:t/>
            </a:r>
            <a:br>
              <a:rPr lang="ru-RU" sz="2600" dirty="0">
                <a:solidFill>
                  <a:prstClr val="black"/>
                </a:solidFill>
                <a:latin typeface="Constantia"/>
                <a:ea typeface="+mn-ea"/>
                <a:cs typeface="+mn-cs"/>
              </a:rPr>
            </a:br>
            <a:endParaRPr lang="ru-RU" dirty="0"/>
          </a:p>
        </p:txBody>
      </p:sp>
      <p:sp>
        <p:nvSpPr>
          <p:cNvPr id="4" name="Объект 3"/>
          <p:cNvSpPr>
            <a:spLocks noGrp="1"/>
          </p:cNvSpPr>
          <p:nvPr>
            <p:ph sz="half" idx="2"/>
          </p:nvPr>
        </p:nvSpPr>
        <p:spPr/>
        <p:txBody>
          <a:bodyPr/>
          <a:lstStyle/>
          <a:p>
            <a:endParaRPr lang="ru-RU" dirty="0"/>
          </a:p>
        </p:txBody>
      </p:sp>
      <p:sp>
        <p:nvSpPr>
          <p:cNvPr id="5" name="Объект 4"/>
          <p:cNvSpPr>
            <a:spLocks noGrp="1"/>
          </p:cNvSpPr>
          <p:nvPr>
            <p:ph sz="half" idx="1"/>
          </p:nvPr>
        </p:nvSpPr>
        <p:spPr/>
        <p:txBody>
          <a:bodyPr/>
          <a:lstStyle/>
          <a:p>
            <a:endParaRPr lang="ru-RU" dirty="0"/>
          </a:p>
        </p:txBody>
      </p:sp>
      <p:pic>
        <p:nvPicPr>
          <p:cNvPr id="2051" name="Picture 3" descr="E:\ \Фотки\IMG-20180123-WA009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9385" y="1844824"/>
            <a:ext cx="3960440" cy="3528392"/>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F:\ \Фотки\IMG-20180123-WA006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00115" y="1282207"/>
            <a:ext cx="4320479" cy="252028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User\Desktop\Новая папка\Screenshots\Screenshot_2018-01-22-18-44-06.jpeg"/>
          <p:cNvPicPr>
            <a:picLocks noChangeAspect="1" noChangeArrowheads="1"/>
          </p:cNvPicPr>
          <p:nvPr/>
        </p:nvPicPr>
        <p:blipFill>
          <a:blip r:embed="rId4" cstate="print"/>
          <a:srcRect t="33700" b="30075"/>
          <a:stretch>
            <a:fillRect/>
          </a:stretch>
        </p:blipFill>
        <p:spPr bwMode="auto">
          <a:xfrm>
            <a:off x="4422757" y="3789040"/>
            <a:ext cx="4275196" cy="2753188"/>
          </a:xfrm>
          <a:prstGeom prst="rect">
            <a:avLst/>
          </a:prstGeom>
          <a:noFill/>
        </p:spPr>
      </p:pic>
    </p:spTree>
    <p:extLst>
      <p:ext uri="{BB962C8B-B14F-4D97-AF65-F5344CB8AC3E}">
        <p14:creationId xmlns:p14="http://schemas.microsoft.com/office/powerpoint/2010/main" val="22519376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928694"/>
          </a:xfrm>
        </p:spPr>
        <p:txBody>
          <a:bodyPr>
            <a:normAutofit/>
          </a:bodyPr>
          <a:lstStyle/>
          <a:p>
            <a:r>
              <a:rPr lang="ru-RU" sz="3600" b="1" dirty="0" smtClean="0">
                <a:latin typeface="Times New Roman" pitchFamily="18" charset="0"/>
                <a:cs typeface="Times New Roman" pitchFamily="18" charset="0"/>
              </a:rPr>
              <a:t>Клуб «Умелые ручки»</a:t>
            </a:r>
            <a:endParaRPr lang="ru-RU" sz="3600" b="1" dirty="0">
              <a:latin typeface="Times New Roman" pitchFamily="18" charset="0"/>
              <a:cs typeface="Times New Roman" pitchFamily="18" charset="0"/>
            </a:endParaRPr>
          </a:p>
        </p:txBody>
      </p:sp>
      <p:sp>
        <p:nvSpPr>
          <p:cNvPr id="3" name="Содержимое 2"/>
          <p:cNvSpPr>
            <a:spLocks noGrp="1"/>
          </p:cNvSpPr>
          <p:nvPr>
            <p:ph sz="quarter" idx="13"/>
          </p:nvPr>
        </p:nvSpPr>
        <p:spPr>
          <a:xfrm>
            <a:off x="457200" y="1571612"/>
            <a:ext cx="4038600" cy="4783313"/>
          </a:xfrm>
        </p:spPr>
        <p:txBody>
          <a:bodyPr>
            <a:normAutofit/>
          </a:bodyPr>
          <a:lstStyle/>
          <a:p>
            <a:pPr>
              <a:buNone/>
            </a:pPr>
            <a:r>
              <a:rPr lang="ru-RU" sz="2400" dirty="0" smtClean="0"/>
              <a:t>   </a:t>
            </a:r>
            <a:r>
              <a:rPr lang="ru-RU" sz="2400" dirty="0" smtClean="0">
                <a:latin typeface="Times New Roman" panose="02020603050405020304" pitchFamily="18" charset="0"/>
                <a:cs typeface="Times New Roman" panose="02020603050405020304" pitchFamily="18" charset="0"/>
              </a:rPr>
              <a:t>Изделия, поделки созданные  воспитанниками в группе</a:t>
            </a:r>
            <a:endParaRPr lang="ru-RU" sz="2400"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quarter" idx="14"/>
          </p:nvPr>
        </p:nvSpPr>
        <p:spPr>
          <a:xfrm>
            <a:off x="4648200" y="1920085"/>
            <a:ext cx="3668216" cy="3885179"/>
          </a:xfrm>
        </p:spPr>
        <p:txBody>
          <a:bodyPr/>
          <a:lstStyle/>
          <a:p>
            <a:endParaRPr lang="ru-RU" dirty="0"/>
          </a:p>
        </p:txBody>
      </p:sp>
      <p:pic>
        <p:nvPicPr>
          <p:cNvPr id="3074" name="Picture 2" descr="E:\ \Фотки\IMG-20180123-WA010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1174440"/>
            <a:ext cx="3960440" cy="234888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E:\ \Фотки\IMG-20180123-WA010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3391305"/>
            <a:ext cx="3851920" cy="288894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C:\Users\User\Desktop\Новая папка\Screenshots\Screenshot_2018-01-22-18-49-50.jpeg"/>
          <p:cNvPicPr>
            <a:picLocks noChangeAspect="1" noChangeArrowheads="1"/>
          </p:cNvPicPr>
          <p:nvPr/>
        </p:nvPicPr>
        <p:blipFill>
          <a:blip r:embed="rId4" cstate="print"/>
          <a:srcRect t="35825" b="32872"/>
          <a:stretch>
            <a:fillRect/>
          </a:stretch>
        </p:blipFill>
        <p:spPr bwMode="auto">
          <a:xfrm>
            <a:off x="4716016" y="3522865"/>
            <a:ext cx="3816423" cy="2760817"/>
          </a:xfrm>
          <a:prstGeom prst="rect">
            <a:avLst/>
          </a:prstGeom>
          <a:noFill/>
        </p:spPr>
      </p:pic>
    </p:spTree>
    <p:extLst>
      <p:ext uri="{BB962C8B-B14F-4D97-AF65-F5344CB8AC3E}">
        <p14:creationId xmlns:p14="http://schemas.microsoft.com/office/powerpoint/2010/main" val="14971793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dirty="0">
                <a:solidFill>
                  <a:srgbClr val="04617B"/>
                </a:solidFill>
                <a:latin typeface="Times New Roman" panose="02020603050405020304" pitchFamily="18" charset="0"/>
                <a:cs typeface="Times New Roman" panose="02020603050405020304" pitchFamily="18" charset="0"/>
              </a:rPr>
              <a:t>Клуб «</a:t>
            </a:r>
            <a:r>
              <a:rPr lang="ru-RU" sz="3600" dirty="0" err="1">
                <a:solidFill>
                  <a:srgbClr val="04617B"/>
                </a:solidFill>
                <a:latin typeface="Times New Roman" panose="02020603050405020304" pitchFamily="18" charset="0"/>
                <a:cs typeface="Times New Roman" panose="02020603050405020304" pitchFamily="18" charset="0"/>
              </a:rPr>
              <a:t>Добродел</a:t>
            </a:r>
            <a:r>
              <a:rPr lang="ru-RU" sz="3600" dirty="0" smtClean="0">
                <a:solidFill>
                  <a:srgbClr val="04617B"/>
                </a:solidFill>
                <a:latin typeface="Times New Roman" panose="02020603050405020304" pitchFamily="18" charset="0"/>
                <a:cs typeface="Times New Roman" panose="02020603050405020304" pitchFamily="18" charset="0"/>
              </a:rPr>
              <a:t>»</a:t>
            </a:r>
            <a:br>
              <a:rPr lang="ru-RU" sz="3600" dirty="0" smtClean="0">
                <a:solidFill>
                  <a:srgbClr val="04617B"/>
                </a:solidFill>
                <a:latin typeface="Times New Roman" panose="02020603050405020304" pitchFamily="18" charset="0"/>
                <a:cs typeface="Times New Roman" panose="02020603050405020304" pitchFamily="18" charset="0"/>
              </a:rPr>
            </a:br>
            <a:endParaRPr lang="ru-RU" sz="3600" dirty="0"/>
          </a:p>
        </p:txBody>
      </p:sp>
      <p:sp>
        <p:nvSpPr>
          <p:cNvPr id="3" name="Объект 2"/>
          <p:cNvSpPr>
            <a:spLocks noGrp="1"/>
          </p:cNvSpPr>
          <p:nvPr>
            <p:ph sz="half" idx="1"/>
          </p:nvPr>
        </p:nvSpPr>
        <p:spPr/>
        <p:txBody>
          <a:bodyPr>
            <a:normAutofit/>
          </a:bodyPr>
          <a:lstStyle/>
          <a:p>
            <a:pPr lvl="0" algn="just">
              <a:buClr>
                <a:srgbClr val="0BD0D9"/>
              </a:buClr>
              <a:buNone/>
            </a:pPr>
            <a:endParaRPr lang="ru-RU" sz="2000" dirty="0">
              <a:solidFill>
                <a:prstClr val="black"/>
              </a:solidFill>
              <a:latin typeface="Times New Roman" pitchFamily="18" charset="0"/>
              <a:cs typeface="Times New Roman" pitchFamily="18" charset="0"/>
            </a:endParaRPr>
          </a:p>
          <a:p>
            <a:pPr marL="0" lvl="0" indent="0" algn="just">
              <a:lnSpc>
                <a:spcPct val="110000"/>
              </a:lnSpc>
              <a:buClr>
                <a:srgbClr val="0BD0D9"/>
              </a:buClr>
              <a:buNone/>
            </a:pPr>
            <a:r>
              <a:rPr lang="ru-RU" sz="2000" dirty="0">
                <a:solidFill>
                  <a:prstClr val="black"/>
                </a:solidFill>
                <a:latin typeface="Times New Roman" pitchFamily="18" charset="0"/>
                <a:cs typeface="Times New Roman" pitchFamily="18" charset="0"/>
              </a:rPr>
              <a:t>  </a:t>
            </a:r>
            <a:r>
              <a:rPr lang="ru-RU" sz="2000" dirty="0" smtClean="0">
                <a:solidFill>
                  <a:prstClr val="black"/>
                </a:solidFill>
                <a:latin typeface="Times New Roman" pitchFamily="18" charset="0"/>
                <a:cs typeface="Times New Roman" pitchFamily="18" charset="0"/>
              </a:rPr>
              <a:t>     В данное время идет подготовительная работа по акциям:</a:t>
            </a:r>
          </a:p>
          <a:p>
            <a:pPr lvl="0" algn="just">
              <a:buClr>
                <a:srgbClr val="0BD0D9"/>
              </a:buClr>
            </a:pPr>
            <a:r>
              <a:rPr lang="ru-RU" sz="2000" dirty="0" smtClean="0">
                <a:solidFill>
                  <a:prstClr val="black"/>
                </a:solidFill>
                <a:latin typeface="Times New Roman" pitchFamily="18" charset="0"/>
                <a:cs typeface="Times New Roman" pitchFamily="18" charset="0"/>
              </a:rPr>
              <a:t>«Снежный ком» (уборка территории от снега)</a:t>
            </a:r>
            <a:endParaRPr lang="ru-RU" sz="2000" dirty="0">
              <a:solidFill>
                <a:prstClr val="black"/>
              </a:solidFill>
              <a:latin typeface="Times New Roman" pitchFamily="18" charset="0"/>
              <a:cs typeface="Times New Roman" pitchFamily="18" charset="0"/>
            </a:endParaRPr>
          </a:p>
          <a:p>
            <a:pPr lvl="0" algn="just">
              <a:buClr>
                <a:srgbClr val="0BD0D9"/>
              </a:buClr>
            </a:pPr>
            <a:r>
              <a:rPr lang="ru-RU" sz="2000" dirty="0">
                <a:solidFill>
                  <a:prstClr val="black"/>
                </a:solidFill>
                <a:latin typeface="Times New Roman" pitchFamily="18" charset="0"/>
                <a:cs typeface="Times New Roman" pitchFamily="18" charset="0"/>
              </a:rPr>
              <a:t>Экологический рейд (уборка в сосновом бору)</a:t>
            </a:r>
          </a:p>
          <a:p>
            <a:pPr marL="0" lvl="0" indent="0" algn="just">
              <a:lnSpc>
                <a:spcPct val="110000"/>
              </a:lnSpc>
              <a:buClr>
                <a:srgbClr val="0BD0D9"/>
              </a:buClr>
              <a:buNone/>
            </a:pPr>
            <a:r>
              <a:rPr lang="ru-RU" sz="2000" dirty="0" smtClean="0">
                <a:solidFill>
                  <a:prstClr val="black"/>
                </a:solidFill>
                <a:latin typeface="Times New Roman" pitchFamily="18" charset="0"/>
                <a:cs typeface="Times New Roman" pitchFamily="18" charset="0"/>
              </a:rPr>
              <a:t>С </a:t>
            </a:r>
            <a:r>
              <a:rPr lang="ru-RU" sz="2000" dirty="0">
                <a:solidFill>
                  <a:prstClr val="black"/>
                </a:solidFill>
                <a:latin typeface="Times New Roman" pitchFamily="18" charset="0"/>
                <a:cs typeface="Times New Roman" pitchFamily="18" charset="0"/>
              </a:rPr>
              <a:t>февраля по апрель планируем </a:t>
            </a:r>
            <a:r>
              <a:rPr lang="ru-RU" sz="2000" dirty="0" smtClean="0">
                <a:solidFill>
                  <a:prstClr val="black"/>
                </a:solidFill>
                <a:latin typeface="Times New Roman" pitchFamily="18" charset="0"/>
                <a:cs typeface="Times New Roman" pitchFamily="18" charset="0"/>
              </a:rPr>
              <a:t>изготовление пальчиковых кукол для младших групп (для показа сказок) </a:t>
            </a:r>
            <a:endParaRPr lang="ru-RU" sz="2000" dirty="0">
              <a:solidFill>
                <a:prstClr val="black"/>
              </a:solidFill>
              <a:latin typeface="Times New Roman" pitchFamily="18" charset="0"/>
              <a:cs typeface="Times New Roman" pitchFamily="18" charset="0"/>
            </a:endParaRPr>
          </a:p>
          <a:p>
            <a:endParaRPr lang="ru-RU" dirty="0"/>
          </a:p>
        </p:txBody>
      </p:sp>
      <p:sp>
        <p:nvSpPr>
          <p:cNvPr id="4" name="Объект 3"/>
          <p:cNvSpPr>
            <a:spLocks noGrp="1"/>
          </p:cNvSpPr>
          <p:nvPr>
            <p:ph sz="half" idx="2"/>
          </p:nvPr>
        </p:nvSpPr>
        <p:spPr/>
        <p:txBody>
          <a:bodyPr>
            <a:normAutofit/>
          </a:bodyPr>
          <a:lstStyle/>
          <a:p>
            <a:endParaRPr lang="ru-RU" dirty="0"/>
          </a:p>
        </p:txBody>
      </p:sp>
      <p:pic>
        <p:nvPicPr>
          <p:cNvPr id="12290" name="Picture 2" descr="F:\Screenshots\Screenshot_2018-01-22-18-46-47.jpeg"/>
          <p:cNvPicPr>
            <a:picLocks noChangeAspect="1" noChangeArrowheads="1"/>
          </p:cNvPicPr>
          <p:nvPr/>
        </p:nvPicPr>
        <p:blipFill rotWithShape="1">
          <a:blip r:embed="rId2">
            <a:extLst>
              <a:ext uri="{28A0092B-C50C-407E-A947-70E740481C1C}">
                <a14:useLocalDpi xmlns:a14="http://schemas.microsoft.com/office/drawing/2010/main" val="0"/>
              </a:ext>
            </a:extLst>
          </a:blip>
          <a:srcRect l="4417" t="33033" r="2187" b="28915"/>
          <a:stretch/>
        </p:blipFill>
        <p:spPr bwMode="auto">
          <a:xfrm>
            <a:off x="4644008" y="1556792"/>
            <a:ext cx="3960440" cy="2448272"/>
          </a:xfrm>
          <a:prstGeom prst="rect">
            <a:avLst/>
          </a:prstGeom>
          <a:noFill/>
          <a:extLst>
            <a:ext uri="{909E8E84-426E-40DD-AFC4-6F175D3DCCD1}">
              <a14:hiddenFill xmlns:a14="http://schemas.microsoft.com/office/drawing/2010/main">
                <a:solidFill>
                  <a:srgbClr val="FFFFFF"/>
                </a:solidFill>
              </a14:hiddenFill>
            </a:ext>
          </a:extLst>
        </p:spPr>
      </p:pic>
      <p:pic>
        <p:nvPicPr>
          <p:cNvPr id="12291" name="Picture 3" descr="F:\Screenshots\Screenshot_2018-01-22-18-46-06.jpeg"/>
          <p:cNvPicPr>
            <a:picLocks noChangeAspect="1" noChangeArrowheads="1"/>
          </p:cNvPicPr>
          <p:nvPr/>
        </p:nvPicPr>
        <p:blipFill rotWithShape="1">
          <a:blip r:embed="rId3">
            <a:extLst>
              <a:ext uri="{28A0092B-C50C-407E-A947-70E740481C1C}">
                <a14:useLocalDpi xmlns:a14="http://schemas.microsoft.com/office/drawing/2010/main" val="0"/>
              </a:ext>
            </a:extLst>
          </a:blip>
          <a:srcRect t="32820" b="26974"/>
          <a:stretch/>
        </p:blipFill>
        <p:spPr bwMode="auto">
          <a:xfrm>
            <a:off x="4644008" y="3948550"/>
            <a:ext cx="3960440" cy="24327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50523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8229600" cy="1224136"/>
          </a:xfrm>
        </p:spPr>
        <p:txBody>
          <a:bodyPr>
            <a:noAutofit/>
          </a:bodyPr>
          <a:lstStyle/>
          <a:p>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Ежегодное выступление в доме престарелых и инвалидов посвященная декаде инвалидов .</a:t>
            </a:r>
            <a:endParaRPr lang="ru-RU" sz="2400" dirty="0">
              <a:latin typeface="Times New Roman" panose="02020603050405020304" pitchFamily="18" charset="0"/>
              <a:cs typeface="Times New Roman" panose="02020603050405020304" pitchFamily="18" charset="0"/>
            </a:endParaRPr>
          </a:p>
        </p:txBody>
      </p:sp>
      <p:pic>
        <p:nvPicPr>
          <p:cNvPr id="1026" name="Picture 2" descr="E:\ \Фотки\IMG-20180123-WA0030.jp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3645024"/>
            <a:ext cx="4038600" cy="302895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E:\ \Фотки\IMG-20180123-WA0048.jpg"/>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5004792" y="1920875"/>
            <a:ext cx="3325416" cy="443388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 \Фотки\IMG-20180123-WA009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560" y="1700808"/>
            <a:ext cx="4032448" cy="26729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19802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b="1" dirty="0" smtClean="0">
                <a:solidFill>
                  <a:srgbClr val="00B050"/>
                </a:solidFill>
                <a:latin typeface="Times New Roman" pitchFamily="18" charset="0"/>
                <a:cs typeface="Times New Roman" pitchFamily="18" charset="0"/>
              </a:rPr>
              <a:t>« Спокойной ночи, малыши ! »</a:t>
            </a:r>
            <a:r>
              <a:rPr lang="ru-RU" b="1" dirty="0" smtClean="0">
                <a:solidFill>
                  <a:srgbClr val="00B050"/>
                </a:solidFill>
                <a:latin typeface="Times New Roman" pitchFamily="18" charset="0"/>
                <a:cs typeface="Times New Roman" pitchFamily="18" charset="0"/>
              </a:rPr>
              <a:t/>
            </a:r>
            <a:br>
              <a:rPr lang="ru-RU" b="1" dirty="0" smtClean="0">
                <a:solidFill>
                  <a:srgbClr val="00B050"/>
                </a:solidFill>
                <a:latin typeface="Times New Roman" pitchFamily="18" charset="0"/>
                <a:cs typeface="Times New Roman" pitchFamily="18" charset="0"/>
              </a:rPr>
            </a:br>
            <a:endParaRPr lang="ru-RU" b="1" dirty="0">
              <a:solidFill>
                <a:srgbClr val="00B050"/>
              </a:solidFill>
              <a:latin typeface="Times New Roman" pitchFamily="18" charset="0"/>
              <a:cs typeface="Times New Roman" pitchFamily="18" charset="0"/>
            </a:endParaRPr>
          </a:p>
        </p:txBody>
      </p:sp>
      <p:sp>
        <p:nvSpPr>
          <p:cNvPr id="3" name="Объект 2"/>
          <p:cNvSpPr>
            <a:spLocks noGrp="1"/>
          </p:cNvSpPr>
          <p:nvPr>
            <p:ph sz="quarter" idx="14"/>
          </p:nvPr>
        </p:nvSpPr>
        <p:spPr>
          <a:xfrm>
            <a:off x="4427984" y="1628800"/>
            <a:ext cx="4536504" cy="4824536"/>
          </a:xfrm>
        </p:spPr>
        <p:txBody>
          <a:bodyPr>
            <a:noAutofit/>
          </a:bodyPr>
          <a:lstStyle/>
          <a:p>
            <a:pPr lvl="0">
              <a:buClr>
                <a:srgbClr val="0BD0D9"/>
              </a:buClr>
              <a:buSzPct val="95000"/>
              <a:buNone/>
            </a:pPr>
            <a:r>
              <a:rPr lang="ru-RU" sz="2800" dirty="0" smtClean="0">
                <a:solidFill>
                  <a:srgbClr val="0070C0"/>
                </a:solidFill>
                <a:latin typeface="Times New Roman" pitchFamily="18" charset="0"/>
                <a:cs typeface="Times New Roman" pitchFamily="18" charset="0"/>
              </a:rPr>
              <a:t> </a:t>
            </a:r>
            <a:r>
              <a:rPr lang="ru-RU" sz="2800" dirty="0">
                <a:solidFill>
                  <a:srgbClr val="0070C0"/>
                </a:solidFill>
                <a:latin typeface="Times New Roman" pitchFamily="18" charset="0"/>
                <a:cs typeface="Times New Roman" pitchFamily="18" charset="0"/>
              </a:rPr>
              <a:t>Помощь в организации выполнению режимного момента - подготовка ко сну:   чтение  сказок перед сном.</a:t>
            </a:r>
          </a:p>
          <a:p>
            <a:pPr lvl="0">
              <a:buClr>
                <a:srgbClr val="0BD0D9"/>
              </a:buClr>
              <a:buSzPct val="95000"/>
              <a:buNone/>
            </a:pPr>
            <a:r>
              <a:rPr lang="ru-RU" sz="2800" dirty="0" smtClean="0">
                <a:solidFill>
                  <a:srgbClr val="009DD9"/>
                </a:solidFill>
                <a:latin typeface="Constantia"/>
              </a:rPr>
              <a:t>Совет</a:t>
            </a:r>
            <a:r>
              <a:rPr lang="en-US" sz="2800" dirty="0" smtClean="0">
                <a:solidFill>
                  <a:srgbClr val="009DD9"/>
                </a:solidFill>
                <a:latin typeface="Constantia"/>
              </a:rPr>
              <a:t> </a:t>
            </a:r>
            <a:r>
              <a:rPr lang="ru-RU" sz="2800" dirty="0" smtClean="0">
                <a:solidFill>
                  <a:srgbClr val="009DD9"/>
                </a:solidFill>
                <a:latin typeface="Constantia"/>
              </a:rPr>
              <a:t>старшеклассников </a:t>
            </a:r>
            <a:r>
              <a:rPr lang="ru-RU" sz="2800" dirty="0">
                <a:solidFill>
                  <a:srgbClr val="009DD9"/>
                </a:solidFill>
                <a:latin typeface="Constantia"/>
              </a:rPr>
              <a:t>решил  в этом учебном году   чтение </a:t>
            </a:r>
            <a:r>
              <a:rPr lang="ru-RU" sz="2800" i="1" dirty="0">
                <a:solidFill>
                  <a:srgbClr val="009DD9"/>
                </a:solidFill>
                <a:latin typeface="Constantia"/>
              </a:rPr>
              <a:t>народных</a:t>
            </a:r>
            <a:r>
              <a:rPr lang="ru-RU" sz="2800" dirty="0">
                <a:solidFill>
                  <a:srgbClr val="009DD9"/>
                </a:solidFill>
                <a:latin typeface="Constantia"/>
              </a:rPr>
              <a:t> сказок</a:t>
            </a:r>
            <a:endParaRPr lang="ru-RU" sz="2800" dirty="0"/>
          </a:p>
        </p:txBody>
      </p:sp>
      <p:pic>
        <p:nvPicPr>
          <p:cNvPr id="7170" name="Picture 2" descr="F:\ВНЕУРОЧКИ\Фото\IMG-20180125-WA006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204864"/>
            <a:ext cx="3997944" cy="2952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51263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1" y="1844825"/>
            <a:ext cx="4680520" cy="3024336"/>
          </a:xfrm>
        </p:spPr>
        <p:txBody>
          <a:bodyPr/>
          <a:lstStyle/>
          <a:p>
            <a:pPr marL="0" indent="0">
              <a:buNone/>
            </a:pPr>
            <a:r>
              <a:rPr lang="ru-RU" dirty="0" smtClean="0"/>
              <a:t>Эти подушки были подарены </a:t>
            </a:r>
          </a:p>
          <a:p>
            <a:pPr marL="0" indent="0">
              <a:buNone/>
            </a:pPr>
            <a:r>
              <a:rPr lang="ru-RU" dirty="0"/>
              <a:t>д</a:t>
            </a:r>
            <a:r>
              <a:rPr lang="ru-RU" dirty="0" smtClean="0"/>
              <a:t>ля пожилых жильцов дома</a:t>
            </a:r>
          </a:p>
          <a:p>
            <a:pPr marL="0" indent="0">
              <a:buNone/>
            </a:pPr>
            <a:r>
              <a:rPr lang="ru-RU" dirty="0" smtClean="0"/>
              <a:t> пансионата «</a:t>
            </a:r>
            <a:r>
              <a:rPr lang="ru-RU" dirty="0" err="1" smtClean="0"/>
              <a:t>Алгыс</a:t>
            </a:r>
            <a:r>
              <a:rPr lang="ru-RU" dirty="0" smtClean="0"/>
              <a:t>»</a:t>
            </a:r>
          </a:p>
          <a:p>
            <a:pPr marL="0" indent="0">
              <a:buNone/>
            </a:pPr>
            <a:endParaRPr lang="ru-RU" dirty="0"/>
          </a:p>
        </p:txBody>
      </p:sp>
      <p:sp>
        <p:nvSpPr>
          <p:cNvPr id="2" name="Заголовок 1"/>
          <p:cNvSpPr>
            <a:spLocks noGrp="1"/>
          </p:cNvSpPr>
          <p:nvPr>
            <p:ph type="title"/>
          </p:nvPr>
        </p:nvSpPr>
        <p:spPr/>
        <p:txBody>
          <a:bodyPr>
            <a:normAutofit fontScale="90000"/>
          </a:bodyPr>
          <a:lstStyle/>
          <a:p>
            <a:r>
              <a:rPr lang="ru-RU" dirty="0" smtClean="0"/>
              <a:t>          </a:t>
            </a:r>
            <a:r>
              <a:rPr lang="ru-RU" sz="4000" dirty="0" smtClean="0"/>
              <a:t>Благотворительная акция     «Подушка добра» (диплом 2 степени)</a:t>
            </a:r>
            <a:endParaRPr lang="ru-RU" sz="4000" dirty="0"/>
          </a:p>
        </p:txBody>
      </p:sp>
      <p:pic>
        <p:nvPicPr>
          <p:cNvPr id="11266" name="Picture 2" descr="F:\ \Фотки\IMG-20180126-WA001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2120" y="1988840"/>
            <a:ext cx="2880320" cy="4365104"/>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3" descr="F:\ \Фотки\IMG-20180126-WA001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3157899"/>
            <a:ext cx="4720178" cy="34221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01361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2_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4_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5.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677</TotalTime>
  <Words>188</Words>
  <Application>Microsoft Office PowerPoint</Application>
  <PresentationFormat>Экран (4:3)</PresentationFormat>
  <Paragraphs>26</Paragraphs>
  <Slides>10</Slides>
  <Notes>0</Notes>
  <HiddenSlides>0</HiddenSlides>
  <MMClips>0</MMClips>
  <ScaleCrop>false</ScaleCrop>
  <HeadingPairs>
    <vt:vector size="4" baseType="variant">
      <vt:variant>
        <vt:lpstr>Тема</vt:lpstr>
      </vt:variant>
      <vt:variant>
        <vt:i4>4</vt:i4>
      </vt:variant>
      <vt:variant>
        <vt:lpstr>Заголовки слайдов</vt:lpstr>
      </vt:variant>
      <vt:variant>
        <vt:i4>10</vt:i4>
      </vt:variant>
    </vt:vector>
  </HeadingPairs>
  <TitlesOfParts>
    <vt:vector size="14" baseType="lpstr">
      <vt:lpstr>2_Поток</vt:lpstr>
      <vt:lpstr>4_Поток</vt:lpstr>
      <vt:lpstr>Тема Office</vt:lpstr>
      <vt:lpstr>Волна</vt:lpstr>
      <vt:lpstr>Нравственно-эстетическое воспитание детей с ОВЗ по программе «Забота»</vt:lpstr>
      <vt:lpstr>Актуальность </vt:lpstr>
      <vt:lpstr>Цель : </vt:lpstr>
      <vt:lpstr>Для развития художественно-эстетических качеств, мы регулярно посещаем музеи и выставки, мастер – классы </vt:lpstr>
      <vt:lpstr>Клуб «Умелые ручки»</vt:lpstr>
      <vt:lpstr>Клуб «Добродел» </vt:lpstr>
      <vt:lpstr> Ежегодное выступление в доме престарелых и инвалидов посвященная декаде инвалидов .</vt:lpstr>
      <vt:lpstr>« Спокойной ночи, малыши ! » </vt:lpstr>
      <vt:lpstr>          Благотворительная акция     «Подушка добра» (диплом 2 степени)</vt:lpstr>
      <vt:lpstr>Работа по данной программе будет продолжена в течении всего года и на ежегодном итоговом общешкольном мероприятии «Мы вместе!»  -отчет -презентация о проделанной работе по программе «Забота».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ndyagileva80@outlook.com</cp:lastModifiedBy>
  <cp:revision>77</cp:revision>
  <dcterms:created xsi:type="dcterms:W3CDTF">2018-01-25T01:05:21Z</dcterms:created>
  <dcterms:modified xsi:type="dcterms:W3CDTF">2020-11-28T03:28:49Z</dcterms:modified>
</cp:coreProperties>
</file>