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2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780A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403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962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664451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924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232622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72962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3257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935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987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224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994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799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524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322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597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373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4146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800" dirty="0"/>
              <a:t>Произноси правильно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25053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Ждырева\Desktop\1363546620_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003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 4"/>
          <p:cNvSpPr/>
          <p:nvPr/>
        </p:nvSpPr>
        <p:spPr>
          <a:xfrm>
            <a:off x="8282911" y="6547382"/>
            <a:ext cx="347464" cy="356298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32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Ждырева\Desktop\1363546681_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8593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483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Ждырева\Desktop\1363546693_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229193" cy="450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Users\Ждырева\Desktop\1363546627_2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6832"/>
            <a:ext cx="9229192" cy="494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2793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2" y="-243408"/>
            <a:ext cx="9050839" cy="7191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Овал 5"/>
          <p:cNvSpPr/>
          <p:nvPr/>
        </p:nvSpPr>
        <p:spPr>
          <a:xfrm>
            <a:off x="7988758" y="5987155"/>
            <a:ext cx="347464" cy="356298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23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170" y="-35884"/>
            <a:ext cx="9165169" cy="7143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Овал 4"/>
          <p:cNvSpPr/>
          <p:nvPr/>
        </p:nvSpPr>
        <p:spPr>
          <a:xfrm>
            <a:off x="8109179" y="6165304"/>
            <a:ext cx="347464" cy="356298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19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58" y="-140167"/>
            <a:ext cx="9148758" cy="7143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Овал 4"/>
          <p:cNvSpPr/>
          <p:nvPr/>
        </p:nvSpPr>
        <p:spPr>
          <a:xfrm>
            <a:off x="7935447" y="5809006"/>
            <a:ext cx="347464" cy="356298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8390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4" y="-99393"/>
            <a:ext cx="9136926" cy="7125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Овал 4"/>
          <p:cNvSpPr/>
          <p:nvPr/>
        </p:nvSpPr>
        <p:spPr>
          <a:xfrm>
            <a:off x="8604448" y="5589240"/>
            <a:ext cx="347464" cy="356298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310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2" y="-99392"/>
            <a:ext cx="9123428" cy="7114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Овал 4"/>
          <p:cNvSpPr/>
          <p:nvPr/>
        </p:nvSpPr>
        <p:spPr>
          <a:xfrm>
            <a:off x="8378886" y="5834849"/>
            <a:ext cx="347464" cy="356298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18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80" y="-99392"/>
            <a:ext cx="9126520" cy="721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Овал 4"/>
          <p:cNvSpPr/>
          <p:nvPr/>
        </p:nvSpPr>
        <p:spPr>
          <a:xfrm>
            <a:off x="7891776" y="5809006"/>
            <a:ext cx="347464" cy="356298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1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43408"/>
            <a:ext cx="9252520" cy="7284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Овал 4"/>
          <p:cNvSpPr/>
          <p:nvPr/>
        </p:nvSpPr>
        <p:spPr>
          <a:xfrm>
            <a:off x="8075147" y="5987155"/>
            <a:ext cx="347464" cy="356298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472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99392"/>
            <a:ext cx="9144001" cy="72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Овал 4"/>
          <p:cNvSpPr/>
          <p:nvPr/>
        </p:nvSpPr>
        <p:spPr>
          <a:xfrm>
            <a:off x="7761715" y="5809006"/>
            <a:ext cx="347464" cy="356298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06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40</TotalTime>
  <Words>2</Words>
  <Application>Microsoft Office PowerPoint</Application>
  <PresentationFormat>Экран (4:3)</PresentationFormat>
  <Paragraphs>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Century Gothic</vt:lpstr>
      <vt:lpstr>Wingdings 3</vt:lpstr>
      <vt:lpstr>Легкий дым</vt:lpstr>
      <vt:lpstr>Произноси правильно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Ждырёва Л.А.</dc:creator>
  <cp:lastModifiedBy>Виктор</cp:lastModifiedBy>
  <cp:revision>6</cp:revision>
  <dcterms:created xsi:type="dcterms:W3CDTF">2014-03-28T14:37:36Z</dcterms:created>
  <dcterms:modified xsi:type="dcterms:W3CDTF">2020-11-28T06:26:14Z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750779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