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8EE52-D6D7-4E91-BECE-094AC44D6069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50275A0-AE67-48F3-A0B2-C1A99DBFAC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8EE52-D6D7-4E91-BECE-094AC44D6069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275A0-AE67-48F3-A0B2-C1A99DBFAC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8EE52-D6D7-4E91-BECE-094AC44D6069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275A0-AE67-48F3-A0B2-C1A99DBFAC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8EE52-D6D7-4E91-BECE-094AC44D6069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50275A0-AE67-48F3-A0B2-C1A99DBFAC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8EE52-D6D7-4E91-BECE-094AC44D6069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275A0-AE67-48F3-A0B2-C1A99DBFAC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8EE52-D6D7-4E91-BECE-094AC44D6069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275A0-AE67-48F3-A0B2-C1A99DBFAC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8EE52-D6D7-4E91-BECE-094AC44D6069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450275A0-AE67-48F3-A0B2-C1A99DBFAC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8EE52-D6D7-4E91-BECE-094AC44D6069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275A0-AE67-48F3-A0B2-C1A99DBFAC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8EE52-D6D7-4E91-BECE-094AC44D6069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275A0-AE67-48F3-A0B2-C1A99DBFAC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8EE52-D6D7-4E91-BECE-094AC44D6069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275A0-AE67-48F3-A0B2-C1A99DBFAC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8EE52-D6D7-4E91-BECE-094AC44D6069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275A0-AE67-48F3-A0B2-C1A99DBFAC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AD8EE52-D6D7-4E91-BECE-094AC44D6069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50275A0-AE67-48F3-A0B2-C1A99DBFAC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Птицы на чувашском языке</a:t>
            </a:r>
            <a:endParaRPr lang="ru-RU" dirty="0">
              <a:solidFill>
                <a:schemeClr val="bg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6000" b="1" dirty="0" err="1" smtClean="0">
                <a:latin typeface="Times New Roman" pitchFamily="18" charset="0"/>
                <a:cs typeface="Times New Roman" pitchFamily="18" charset="0"/>
              </a:rPr>
              <a:t>Птицы-кай</a:t>
            </a:r>
            <a:r>
              <a:rPr lang="vi-VN" sz="6000" b="1" dirty="0" smtClean="0">
                <a:latin typeface="Times New Roman" pitchFamily="18" charset="0"/>
                <a:cs typeface="Times New Roman" pitchFamily="18" charset="0"/>
              </a:rPr>
              <a:t>ă</a:t>
            </a:r>
            <a:r>
              <a:rPr lang="ru-RU" sz="6000" b="1" dirty="0" err="1" smtClean="0">
                <a:latin typeface="Times New Roman" pitchFamily="18" charset="0"/>
                <a:cs typeface="Times New Roman" pitchFamily="18" charset="0"/>
              </a:rPr>
              <a:t>ксем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59475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b="0" dirty="0" smtClean="0">
                <a:latin typeface="Times New Roman" pitchFamily="18" charset="0"/>
                <a:cs typeface="Times New Roman" pitchFamily="18" charset="0"/>
              </a:rPr>
              <a:t>                Т</a:t>
            </a:r>
            <a:r>
              <a:rPr lang="en-US" sz="4400" b="0" dirty="0" smtClean="0">
                <a:latin typeface="Times New Roman" pitchFamily="18" charset="0"/>
                <a:cs typeface="Times New Roman" pitchFamily="18" charset="0"/>
              </a:rPr>
              <a:t>ǎ</a:t>
            </a:r>
            <a:r>
              <a:rPr lang="ru-RU" sz="4400" b="0" dirty="0" err="1" smtClean="0">
                <a:latin typeface="Times New Roman" pitchFamily="18" charset="0"/>
                <a:cs typeface="Times New Roman" pitchFamily="18" charset="0"/>
              </a:rPr>
              <a:t>ри</a:t>
            </a:r>
            <a:r>
              <a:rPr lang="ru-RU" sz="4400" b="0" dirty="0" smtClean="0">
                <a:latin typeface="Times New Roman" pitchFamily="18" charset="0"/>
                <a:cs typeface="Times New Roman" pitchFamily="18" charset="0"/>
              </a:rPr>
              <a:t>-жаворонок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0700" y="1659731"/>
            <a:ext cx="5715000" cy="4314825"/>
          </a:xfrm>
        </p:spPr>
      </p:pic>
    </p:spTree>
    <p:extLst>
      <p:ext uri="{BB962C8B-B14F-4D97-AF65-F5344CB8AC3E}">
        <p14:creationId xmlns:p14="http://schemas.microsoft.com/office/powerpoint/2010/main" xmlns="" val="1594264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b="0" dirty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0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П</a:t>
            </a:r>
            <a:r>
              <a:rPr lang="en-US" sz="4400" b="0" dirty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ǎ</a:t>
            </a:r>
            <a:r>
              <a:rPr lang="ru-RU" sz="4400" b="0" dirty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en-US" sz="4400" b="0" dirty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ǎ</a:t>
            </a:r>
            <a:r>
              <a:rPr lang="ru-RU" sz="4400" b="0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р-рябчик</a:t>
            </a:r>
            <a:endParaRPr lang="ru-RU" sz="4400" dirty="0">
              <a:solidFill>
                <a:schemeClr val="tx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53728" y="1554163"/>
            <a:ext cx="6788943" cy="4525962"/>
          </a:xfrm>
        </p:spPr>
      </p:pic>
    </p:spTree>
    <p:extLst>
      <p:ext uri="{BB962C8B-B14F-4D97-AF65-F5344CB8AC3E}">
        <p14:creationId xmlns:p14="http://schemas.microsoft.com/office/powerpoint/2010/main" xmlns="" val="3961006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Ула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такка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-дятел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3608" y="1556792"/>
            <a:ext cx="6840760" cy="4104456"/>
          </a:xfrm>
        </p:spPr>
      </p:pic>
    </p:spTree>
    <p:extLst>
      <p:ext uri="{BB962C8B-B14F-4D97-AF65-F5344CB8AC3E}">
        <p14:creationId xmlns:p14="http://schemas.microsoft.com/office/powerpoint/2010/main" xmlns="" val="2430247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Куккук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-кукушка 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30892" y="1554163"/>
            <a:ext cx="6034616" cy="4525962"/>
          </a:xfrm>
        </p:spPr>
      </p:pic>
    </p:spTree>
    <p:extLst>
      <p:ext uri="{BB962C8B-B14F-4D97-AF65-F5344CB8AC3E}">
        <p14:creationId xmlns:p14="http://schemas.microsoft.com/office/powerpoint/2010/main" xmlns="" val="2646293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ар</a:t>
            </a:r>
            <a:r>
              <a:rPr lang="en-US" sz="4400" dirty="0">
                <a:latin typeface="Times New Roman" pitchFamily="18" charset="0"/>
                <a:cs typeface="Times New Roman" pitchFamily="18" charset="0"/>
              </a:rPr>
              <a:t>ǎ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к-глухарь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03648" y="1628800"/>
            <a:ext cx="6120680" cy="4176464"/>
          </a:xfrm>
        </p:spPr>
      </p:pic>
    </p:spTree>
    <p:extLst>
      <p:ext uri="{BB962C8B-B14F-4D97-AF65-F5344CB8AC3E}">
        <p14:creationId xmlns:p14="http://schemas.microsoft.com/office/powerpoint/2010/main" xmlns="" val="3560560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b="0" dirty="0" smtClean="0">
                <a:latin typeface="Times New Roman" pitchFamily="18" charset="0"/>
                <a:cs typeface="Times New Roman" pitchFamily="18" charset="0"/>
              </a:rPr>
              <a:t>                   </a:t>
            </a:r>
            <a:r>
              <a:rPr lang="en-US" sz="4400" b="0" dirty="0" smtClean="0">
                <a:latin typeface="Times New Roman" pitchFamily="18" charset="0"/>
                <a:cs typeface="Times New Roman" pitchFamily="18" charset="0"/>
              </a:rPr>
              <a:t>ǎ</a:t>
            </a:r>
            <a:r>
              <a:rPr lang="ru-RU" sz="4400" b="0" dirty="0" smtClean="0">
                <a:latin typeface="Times New Roman" pitchFamily="18" charset="0"/>
                <a:cs typeface="Times New Roman" pitchFamily="18" charset="0"/>
              </a:rPr>
              <a:t>сан-тетерев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99592" y="1988840"/>
            <a:ext cx="7272808" cy="3960439"/>
          </a:xfrm>
        </p:spPr>
      </p:pic>
    </p:spTree>
    <p:extLst>
      <p:ext uri="{BB962C8B-B14F-4D97-AF65-F5344CB8AC3E}">
        <p14:creationId xmlns:p14="http://schemas.microsoft.com/office/powerpoint/2010/main" xmlns="" val="4237305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0" dirty="0" smtClean="0"/>
              <a:t>               </a:t>
            </a: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0" dirty="0" smtClean="0">
                <a:latin typeface="Times New Roman" pitchFamily="18" charset="0"/>
                <a:cs typeface="Times New Roman" pitchFamily="18" charset="0"/>
              </a:rPr>
              <a:t>Ш</a:t>
            </a:r>
            <a:r>
              <a:rPr lang="en-US" sz="4400" b="0" dirty="0" smtClean="0">
                <a:latin typeface="Times New Roman" pitchFamily="18" charset="0"/>
                <a:cs typeface="Times New Roman" pitchFamily="18" charset="0"/>
              </a:rPr>
              <a:t>ĕ</a:t>
            </a:r>
            <a:r>
              <a:rPr lang="ru-RU" sz="4400" b="0" dirty="0" err="1">
                <a:latin typeface="Times New Roman" pitchFamily="18" charset="0"/>
                <a:cs typeface="Times New Roman" pitchFamily="18" charset="0"/>
              </a:rPr>
              <a:t>пш</a:t>
            </a:r>
            <a:r>
              <a:rPr lang="en-US" sz="4400" b="0" dirty="0">
                <a:latin typeface="Times New Roman" pitchFamily="18" charset="0"/>
                <a:cs typeface="Times New Roman" pitchFamily="18" charset="0"/>
              </a:rPr>
              <a:t>ĕ</a:t>
            </a:r>
            <a:r>
              <a:rPr lang="ru-RU" sz="4400" b="0" dirty="0" smtClean="0">
                <a:latin typeface="Times New Roman" pitchFamily="18" charset="0"/>
                <a:cs typeface="Times New Roman" pitchFamily="18" charset="0"/>
              </a:rPr>
              <a:t>л-сойка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93545" y="1976914"/>
            <a:ext cx="5909310" cy="3680460"/>
          </a:xfrm>
        </p:spPr>
      </p:pic>
    </p:spTree>
    <p:extLst>
      <p:ext uri="{BB962C8B-B14F-4D97-AF65-F5344CB8AC3E}">
        <p14:creationId xmlns:p14="http://schemas.microsoft.com/office/powerpoint/2010/main" xmlns="" val="2557942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b="0" dirty="0" smtClean="0"/>
              <a:t>           </a:t>
            </a:r>
            <a:r>
              <a:rPr lang="ru-RU" sz="4400" b="0" dirty="0" smtClean="0">
                <a:latin typeface="Times New Roman" pitchFamily="18" charset="0"/>
                <a:cs typeface="Times New Roman" pitchFamily="18" charset="0"/>
              </a:rPr>
              <a:t>Ш</a:t>
            </a:r>
            <a:r>
              <a:rPr lang="en-US" sz="4400" b="0" dirty="0" smtClean="0">
                <a:latin typeface="Times New Roman" pitchFamily="18" charset="0"/>
                <a:cs typeface="Times New Roman" pitchFamily="18" charset="0"/>
              </a:rPr>
              <a:t>ǎ</a:t>
            </a:r>
            <a:r>
              <a:rPr lang="ru-RU" sz="4400" b="0" dirty="0" err="1">
                <a:latin typeface="Times New Roman" pitchFamily="18" charset="0"/>
                <a:cs typeface="Times New Roman" pitchFamily="18" charset="0"/>
              </a:rPr>
              <a:t>пч</a:t>
            </a:r>
            <a:r>
              <a:rPr lang="en-US" sz="4400" b="0" dirty="0">
                <a:latin typeface="Times New Roman" pitchFamily="18" charset="0"/>
                <a:cs typeface="Times New Roman" pitchFamily="18" charset="0"/>
              </a:rPr>
              <a:t>ǎ</a:t>
            </a:r>
            <a:r>
              <a:rPr lang="ru-RU" sz="4400" b="0" dirty="0" smtClean="0">
                <a:latin typeface="Times New Roman" pitchFamily="18" charset="0"/>
                <a:cs typeface="Times New Roman" pitchFamily="18" charset="0"/>
              </a:rPr>
              <a:t>к-соловей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3608" y="1700808"/>
            <a:ext cx="6768752" cy="4248472"/>
          </a:xfrm>
        </p:spPr>
      </p:pic>
    </p:spTree>
    <p:extLst>
      <p:ext uri="{BB962C8B-B14F-4D97-AF65-F5344CB8AC3E}">
        <p14:creationId xmlns:p14="http://schemas.microsoft.com/office/powerpoint/2010/main" xmlns="" val="2174425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b="0" dirty="0" smtClean="0">
                <a:latin typeface="Times New Roman" pitchFamily="18" charset="0"/>
                <a:cs typeface="Times New Roman" pitchFamily="18" charset="0"/>
              </a:rPr>
              <a:t>             К</a:t>
            </a:r>
            <a:r>
              <a:rPr lang="en-US" sz="4400" b="0" dirty="0" smtClean="0">
                <a:latin typeface="Times New Roman" pitchFamily="18" charset="0"/>
                <a:cs typeface="Times New Roman" pitchFamily="18" charset="0"/>
              </a:rPr>
              <a:t>ǎ</a:t>
            </a:r>
            <a:r>
              <a:rPr lang="ru-RU" sz="4400" b="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sz="4400" b="0" dirty="0">
                <a:latin typeface="Times New Roman" pitchFamily="18" charset="0"/>
                <a:cs typeface="Times New Roman" pitchFamily="18" charset="0"/>
              </a:rPr>
              <a:t>ǎ</a:t>
            </a:r>
            <a:r>
              <a:rPr lang="ru-RU" sz="4400" b="0" dirty="0" smtClean="0">
                <a:latin typeface="Times New Roman" pitchFamily="18" charset="0"/>
                <a:cs typeface="Times New Roman" pitchFamily="18" charset="0"/>
              </a:rPr>
              <a:t>я-синица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53728" y="1554163"/>
            <a:ext cx="6788943" cy="4525962"/>
          </a:xfrm>
        </p:spPr>
      </p:pic>
    </p:spTree>
    <p:extLst>
      <p:ext uri="{BB962C8B-B14F-4D97-AF65-F5344CB8AC3E}">
        <p14:creationId xmlns:p14="http://schemas.microsoft.com/office/powerpoint/2010/main" xmlns="" val="11125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29</TotalTime>
  <Words>47</Words>
  <Application>Microsoft Office PowerPoint</Application>
  <PresentationFormat>Экран (4:3)</PresentationFormat>
  <Paragraphs>11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Трек</vt:lpstr>
      <vt:lpstr>Птицы на чувашском языке</vt:lpstr>
      <vt:lpstr>               Пǎчǎр-рябчик</vt:lpstr>
      <vt:lpstr>                     Ула такка-дятел</vt:lpstr>
      <vt:lpstr>                        Куккук-кукушка </vt:lpstr>
      <vt:lpstr>                        Карǎк-глухарь</vt:lpstr>
      <vt:lpstr>                   ǎсан-тетерев</vt:lpstr>
      <vt:lpstr>                Шĕпшĕл-сойка</vt:lpstr>
      <vt:lpstr>           Шǎпчǎк-соловей</vt:lpstr>
      <vt:lpstr>             Кǎсǎя-синица</vt:lpstr>
      <vt:lpstr>                Тǎри-жаворонок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Птицы на чувашском языке</dc:title>
  <dc:creator>olesya</dc:creator>
  <cp:lastModifiedBy>FuckYouBill</cp:lastModifiedBy>
  <cp:revision>6</cp:revision>
  <dcterms:created xsi:type="dcterms:W3CDTF">2016-09-27T15:15:34Z</dcterms:created>
  <dcterms:modified xsi:type="dcterms:W3CDTF">2020-11-28T20:35:13Z</dcterms:modified>
</cp:coreProperties>
</file>