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CC8D-5534-4C4D-AB3D-AA73154E10DC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4F3-C11C-43A0-94CF-34FBB1F6297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CC8D-5534-4C4D-AB3D-AA73154E10DC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4F3-C11C-43A0-94CF-34FBB1F629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CC8D-5534-4C4D-AB3D-AA73154E10DC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4F3-C11C-43A0-94CF-34FBB1F629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CC8D-5534-4C4D-AB3D-AA73154E10DC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4F3-C11C-43A0-94CF-34FBB1F629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CC8D-5534-4C4D-AB3D-AA73154E10DC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4F3-C11C-43A0-94CF-34FBB1F6297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CC8D-5534-4C4D-AB3D-AA73154E10DC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4F3-C11C-43A0-94CF-34FBB1F629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CC8D-5534-4C4D-AB3D-AA73154E10DC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4F3-C11C-43A0-94CF-34FBB1F629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CC8D-5534-4C4D-AB3D-AA73154E10DC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4F3-C11C-43A0-94CF-34FBB1F629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CC8D-5534-4C4D-AB3D-AA73154E10DC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4F3-C11C-43A0-94CF-34FBB1F629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CC8D-5534-4C4D-AB3D-AA73154E10DC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4F3-C11C-43A0-94CF-34FBB1F6297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7BACC8D-5534-4C4D-AB3D-AA73154E10DC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23A14F3-C11C-43A0-94CF-34FBB1F6297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7BACC8D-5534-4C4D-AB3D-AA73154E10DC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23A14F3-C11C-43A0-94CF-34FBB1F6297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8077200" cy="1673352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/>
              <a:t>Техас </a:t>
            </a:r>
            <a:endParaRPr lang="ru-RU" sz="9600" dirty="0"/>
          </a:p>
        </p:txBody>
      </p:sp>
      <p:pic>
        <p:nvPicPr>
          <p:cNvPr id="23554" name="Picture 2" descr="Штат Техас на карте СШ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556792"/>
            <a:ext cx="7912720" cy="4897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Флаг Техас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83298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627784" y="6165304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Флаг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Печать Техас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484784"/>
            <a:ext cx="4991100" cy="49911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03848" y="6488668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Печать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s://upload.wikimedia.org/wikipedia/commons/1/16/Cabeza_de_Vac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484784"/>
            <a:ext cx="3533775" cy="47529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83768" y="638132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Бюст </a:t>
            </a:r>
            <a:r>
              <a:rPr lang="ru-RU" dirty="0" err="1"/>
              <a:t>Кабеса</a:t>
            </a:r>
            <a:r>
              <a:rPr lang="ru-RU" dirty="0"/>
              <a:t> де </a:t>
            </a:r>
            <a:r>
              <a:rPr lang="ru-RU" dirty="0" err="1"/>
              <a:t>Вака</a:t>
            </a:r>
            <a:r>
              <a:rPr lang="ru-RU" dirty="0"/>
              <a:t> в </a:t>
            </a:r>
            <a:r>
              <a:rPr lang="ru-RU" dirty="0" err="1"/>
              <a:t>Остине</a:t>
            </a:r>
            <a:r>
              <a:rPr lang="ru-RU" dirty="0"/>
              <a:t>, Техас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TexasMap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http://www.airphotona.com/stockimg/images/152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4762500" cy="3143250"/>
          </a:xfrm>
          <a:prstGeom prst="rect">
            <a:avLst/>
          </a:prstGeom>
          <a:noFill/>
        </p:spPr>
      </p:pic>
      <p:pic>
        <p:nvPicPr>
          <p:cNvPr id="30724" name="Picture 4" descr="http://eco-turizm.net/wp-content/uploads/2012/11/%D0%9F%D0%BE%D0%B4%D0%BA%D0%BE%D0%B2%D0%B0-%D1%80%D0%B5%D0%BA%D0%B8-%D0%9A%D0%BE%D0%BB%D0%BE%D1%80%D0%B0%D0%B4%D0%BE-%D0%9C%D1%80%D0%B0%D0%BC%D0%BE%D1%80%D0%BD%D1%8B%D0%B9-%D0%BA%D0%B0%D0%BD%D1%8C%D0%BE%D0%B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2492896"/>
            <a:ext cx="5950884" cy="396229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580112" y="6488668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Колорадо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47664" y="3284984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Ред-Ривер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http://www.hotelroomsearch.net/im/2014/12/austin-texas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32656"/>
            <a:ext cx="7560839" cy="529346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979712" y="5877272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Остин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http://russia-in-us.com/wp-content/uploads/2013/07/1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5476875" cy="39243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627784" y="6488668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Сан-антонио</a:t>
            </a:r>
            <a:endParaRPr lang="ru-RU" dirty="0"/>
          </a:p>
        </p:txBody>
      </p:sp>
      <p:pic>
        <p:nvPicPr>
          <p:cNvPr id="32772" name="Picture 4" descr="http://lovetexas.ru/uploads/posts/2013-09/1378839228_wbexrv-pw5_ru-dallas-ssha-tehas-goro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2852936"/>
            <a:ext cx="5715000" cy="3571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74</TotalTime>
  <Words>15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Модульная</vt:lpstr>
      <vt:lpstr>Техас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Техас</dc:title>
  <dc:creator>Федор</dc:creator>
  <cp:lastModifiedBy>Федор</cp:lastModifiedBy>
  <cp:revision>8</cp:revision>
  <dcterms:created xsi:type="dcterms:W3CDTF">2015-03-11T19:58:05Z</dcterms:created>
  <dcterms:modified xsi:type="dcterms:W3CDTF">2015-03-11T21:12:39Z</dcterms:modified>
</cp:coreProperties>
</file>