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57" r:id="rId4"/>
    <p:sldId id="260" r:id="rId5"/>
    <p:sldId id="258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9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7101C-E345-4594-9442-448227FF6A09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F3665-7AD7-482B-ADBF-919E5F78AD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7101C-E345-4594-9442-448227FF6A09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F3665-7AD7-482B-ADBF-919E5F78AD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7101C-E345-4594-9442-448227FF6A09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F3665-7AD7-482B-ADBF-919E5F78AD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7101C-E345-4594-9442-448227FF6A09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F3665-7AD7-482B-ADBF-919E5F78AD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7101C-E345-4594-9442-448227FF6A09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F3665-7AD7-482B-ADBF-919E5F78AD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7101C-E345-4594-9442-448227FF6A09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F3665-7AD7-482B-ADBF-919E5F78AD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7101C-E345-4594-9442-448227FF6A09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F3665-7AD7-482B-ADBF-919E5F78AD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7101C-E345-4594-9442-448227FF6A09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F3665-7AD7-482B-ADBF-919E5F78AD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7101C-E345-4594-9442-448227FF6A09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F3665-7AD7-482B-ADBF-919E5F78AD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7101C-E345-4594-9442-448227FF6A09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F3665-7AD7-482B-ADBF-919E5F78AD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7101C-E345-4594-9442-448227FF6A09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F3665-7AD7-482B-ADBF-919E5F78AD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B7101C-E345-4594-9442-448227FF6A09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1F3665-7AD7-482B-ADBF-919E5F78AD0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pic>
        <p:nvPicPr>
          <p:cNvPr id="4" name="Рисунок 3" descr="193152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43174" y="2214554"/>
            <a:ext cx="3249408" cy="421484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428604"/>
            <a:ext cx="7772400" cy="1470025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Великие церковные строения князей удельной Руси</a:t>
            </a:r>
            <a:endParaRPr lang="ru-RU" sz="36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6143636" y="5072074"/>
            <a:ext cx="2571768" cy="1428760"/>
          </a:xfrm>
        </p:spPr>
        <p:txBody>
          <a:bodyPr>
            <a:normAutofit/>
          </a:bodyPr>
          <a:lstStyle/>
          <a:p>
            <a:r>
              <a:rPr lang="ru-RU" sz="1100" dirty="0" smtClean="0"/>
              <a:t>Выполнил </a:t>
            </a:r>
          </a:p>
          <a:p>
            <a:r>
              <a:rPr lang="ru-RU" sz="1100" dirty="0" smtClean="0"/>
              <a:t>учитель начальных классов</a:t>
            </a:r>
          </a:p>
          <a:p>
            <a:r>
              <a:rPr lang="ru-RU" sz="1100" dirty="0" smtClean="0"/>
              <a:t>МБОУ СОШ №36 им. И.Ф.Артамонова</a:t>
            </a:r>
          </a:p>
          <a:p>
            <a:r>
              <a:rPr lang="ru-RU" sz="1100" dirty="0" smtClean="0"/>
              <a:t>Немцова Екатерина Александровна</a:t>
            </a:r>
          </a:p>
          <a:p>
            <a:r>
              <a:rPr lang="ru-RU" sz="1100" dirty="0" smtClean="0"/>
              <a:t>Г. Воронеж</a:t>
            </a:r>
          </a:p>
          <a:p>
            <a:endParaRPr lang="ru-RU" sz="11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3714776" cy="1162050"/>
          </a:xfrm>
        </p:spPr>
        <p:txBody>
          <a:bodyPr>
            <a:noAutofit/>
          </a:bodyPr>
          <a:lstStyle/>
          <a:p>
            <a:r>
              <a:rPr lang="ru-RU" sz="32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Всеволод </a:t>
            </a:r>
            <a:br>
              <a:rPr lang="ru-RU" sz="32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Большое Гнездо</a:t>
            </a:r>
            <a:endParaRPr lang="ru-RU" sz="3200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71472" y="2000240"/>
            <a:ext cx="3008313" cy="3136908"/>
          </a:xfrm>
        </p:spPr>
        <p:txBody>
          <a:bodyPr>
            <a:normAutofit/>
          </a:bodyPr>
          <a:lstStyle/>
          <a:p>
            <a:pPr fontAlgn="base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Всеволод Юрьевич «Большое Гнездо» (1154-1212 гг.) – великий князь владимирский. При нем Владимирское княжество достигло наивысшего процветания и экономического благополучия. В российской истории носит имя Всеволода Большое Гнездо или Всеволода Третьего. Свое прозвище Всеволод получил благодаря тому, что, подобно отцу, имел большое количество детей.</a:t>
            </a:r>
          </a:p>
        </p:txBody>
      </p:sp>
      <p:pic>
        <p:nvPicPr>
          <p:cNvPr id="1026" name="Picture 2" descr="C:\Users\User\Desktop\Рисунок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357166"/>
            <a:ext cx="4357718" cy="61269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357166"/>
            <a:ext cx="3008313" cy="1162050"/>
          </a:xfrm>
        </p:spPr>
        <p:txBody>
          <a:bodyPr>
            <a:normAutofit/>
          </a:bodyPr>
          <a:lstStyle/>
          <a:p>
            <a:r>
              <a:rPr lang="ru-RU" sz="32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Дмитровский собор</a:t>
            </a:r>
            <a:endParaRPr lang="ru-RU" sz="3200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313" cy="4494230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Дмитровский собор был возведен одновременно с новой княжеской резиденцией. Дворцовый комплекс располагался с двух сторон от храма, внутрь которого можно было попасть по переходам из жилых помещений. Необычайную красоту Дмитриевскому собору придавала белокаменная резьба, которая до сих пор украшает его стены. Здесь изображены и диковинные растения, и невиданные животные и птицы, и всадники, и даже чудовища. Вполне вероятно, что они являлись своеобразными иллюстрациями к книгам, которые читали княжеские дети: к Библии, хронографам, сказаниям.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Desktop\Рисунок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0" y="428604"/>
            <a:ext cx="4608060" cy="61618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428604"/>
            <a:ext cx="3429024" cy="785818"/>
          </a:xfrm>
        </p:spPr>
        <p:txBody>
          <a:bodyPr>
            <a:noAutofit/>
          </a:bodyPr>
          <a:lstStyle/>
          <a:p>
            <a:r>
              <a:rPr lang="ru-RU" sz="32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Ярослав Мудрый</a:t>
            </a:r>
            <a:endParaRPr lang="ru-RU" sz="3200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ярослав мудрый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857620" y="571480"/>
            <a:ext cx="4726605" cy="585311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0034" y="1500174"/>
            <a:ext cx="3008313" cy="3571900"/>
          </a:xfrm>
        </p:spPr>
        <p:txBody>
          <a:bodyPr>
            <a:normAutofit/>
          </a:bodyPr>
          <a:lstStyle/>
          <a:p>
            <a:pPr fontAlgn="base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Киевский князь Ярослав Владимирович вошел в историю как славный просветитель, мудрый правитель и дипломат. Один из наиболее известных князей Киевской Руси, память о котором сохранилась. Киевская Русь при его правлении стала европейским государством. Ярослав Мудрый сын святого князя Владимира I Святославовича и княжны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Рогнеды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родился в 978г. Потомок рода Рюриковичей.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85794"/>
            <a:ext cx="3929090" cy="1155686"/>
          </a:xfrm>
        </p:spPr>
        <p:txBody>
          <a:bodyPr>
            <a:noAutofit/>
          </a:bodyPr>
          <a:lstStyle/>
          <a:p>
            <a:r>
              <a:rPr lang="ru-RU" sz="32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Троицкая церковь </a:t>
            </a:r>
            <a:r>
              <a:rPr lang="ru-RU" sz="32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Киево</a:t>
            </a:r>
            <a:r>
              <a:rPr lang="ru-RU" sz="32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– Печерского монастыря</a:t>
            </a:r>
            <a:endParaRPr lang="ru-RU" sz="3200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Киево-Печерская_лавра_старое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929058" y="357166"/>
            <a:ext cx="4572032" cy="307605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0034" y="2143116"/>
            <a:ext cx="3008313" cy="2714644"/>
          </a:xfrm>
        </p:spPr>
        <p:txBody>
          <a:bodyPr>
            <a:norm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Печерский монастырь был основан в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1051 году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 при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Ярославе Мудром.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Печерский монастырь был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одним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из важнейших духовных оплотов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сопротивления унии,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а также очагом формирования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малороссийской идентичности.  В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настоящее время Киево-Печерская Лавра находится в центре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Киева,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 правом, высоком берегу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Днепра.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Лавра сейчас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29058" y="3571876"/>
            <a:ext cx="4549285" cy="285752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3008313" cy="1162050"/>
          </a:xfrm>
        </p:spPr>
        <p:txBody>
          <a:bodyPr>
            <a:normAutofit/>
          </a:bodyPr>
          <a:lstStyle/>
          <a:p>
            <a:r>
              <a:rPr lang="ru-RU" sz="32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Юрий Долгорукий</a:t>
            </a:r>
            <a:endParaRPr lang="ru-RU" sz="3200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долгорукий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714744" y="428604"/>
            <a:ext cx="4900900" cy="585311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0034" y="1928802"/>
            <a:ext cx="3008313" cy="3143272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Юрий Долгорукий – первый князь, укрепивший и расширивший земли Северо-Восточной Руси, построивший большинство городов, активно привлекавший сюда население, основатель Москвы и один из сильнейших князей начала эпохи Феодальной раздробленности. Именно он создал предпосылки к переносу политического центра с Юга русских земель на Север.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71480"/>
            <a:ext cx="3714776" cy="1162050"/>
          </a:xfrm>
        </p:spPr>
        <p:txBody>
          <a:bodyPr>
            <a:noAutofit/>
          </a:bodyPr>
          <a:lstStyle/>
          <a:p>
            <a:r>
              <a:rPr lang="ru-RU" sz="3200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Спасо</a:t>
            </a:r>
            <a:r>
              <a:rPr lang="ru-RU" sz="32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– Преображенский собор</a:t>
            </a:r>
            <a:endParaRPr lang="ru-RU" sz="3200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Spaso-PreobrazenskyЮрий Д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929058" y="500042"/>
            <a:ext cx="4682490" cy="585311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71472" y="1857364"/>
            <a:ext cx="3008313" cy="4065602"/>
          </a:xfrm>
        </p:spPr>
        <p:txBody>
          <a:bodyPr>
            <a:normAutofit/>
          </a:bodyPr>
          <a:lstStyle/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Спасо-Преображенский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собор в заложен Юрием Долгоруким в 1152 году. Он принадлежит к числу первых каменных сооружений, возведенных в середине ХII столетия после длительного перерыва в строительстве, наступившего со смертью Владимира Мономаха. Его архитектурный облик предельно прост и идеально отвечает суровому духу своего времени. В настоящее время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Спасо-Преображенский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собор, как уникальнейший памятник истории, нуждается в особом режиме охраны и эксплуатации.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785794"/>
            <a:ext cx="3294065" cy="1162050"/>
          </a:xfrm>
        </p:spPr>
        <p:txBody>
          <a:bodyPr>
            <a:noAutofit/>
          </a:bodyPr>
          <a:lstStyle/>
          <a:p>
            <a:r>
              <a:rPr lang="ru-RU" sz="32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Храм Бориса и Глеба в </a:t>
            </a:r>
            <a:r>
              <a:rPr lang="ru-RU" sz="3200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Кидекше</a:t>
            </a:r>
            <a:endParaRPr lang="ru-RU" sz="3200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0034" y="2214554"/>
            <a:ext cx="3008313" cy="3197229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Храм Бориса и Глеба – одна из первых церквей, относящихся к владимиро-суздальской белокаменной архитектуре. На месте, где находится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Кидекша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Каменка сливается с Нерлью – важнейшей жизненной артерией Суздальского края. Именно поэтому здесь в двенадцатом столетии князь Юрий Долгорукий решил построить укрепленный городок.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User\Desktop\Рисунок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06" y="500042"/>
            <a:ext cx="5000660" cy="58384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85728"/>
            <a:ext cx="3471858" cy="1162050"/>
          </a:xfrm>
        </p:spPr>
        <p:txBody>
          <a:bodyPr>
            <a:normAutofit/>
          </a:bodyPr>
          <a:lstStyle/>
          <a:p>
            <a:r>
              <a:rPr lang="ru-RU" sz="32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Андрей Боголюбский</a:t>
            </a:r>
            <a:endParaRPr lang="ru-RU" sz="3200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Икона-Андрей-Боголюбский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786314" y="500042"/>
            <a:ext cx="2949086" cy="585311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313" cy="4065602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своей политике князь Андрей Боголюбский прикладывает немало усилий для превращения Владимира в столичный город. Во времена его правления был построен Успенский собор и многие другие сооружения, которые продолжают оставаться памятниками культурного наследия.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Кроме этого, укрепляя свою власть, он перенес из Южной Руси особо чтимую икону Богородицы. По его приказу были составлены сказания о ее чудесах и о победоносном походе на волжских булгар в 1164 году, которому было придано всемирное значение.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71480"/>
            <a:ext cx="3786214" cy="1162050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Церковь Покрова на Нерли</a:t>
            </a:r>
            <a:endParaRPr lang="ru-RU" sz="32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0034" y="2071678"/>
            <a:ext cx="3008313" cy="3000396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Новый, необычный по красоте храм появился и в Боголюбове. Там на берегу Нерли в нескольких километрах от княжеского дворца построили белокаменную церковь в честь нового праздника Покрова Богородицы. Инициатором его установления выступил сам Андрей Боголюбский. Была определена дата празднования Покрова Богородицы – 1 октября.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User\Desktop\Рисунок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428604"/>
            <a:ext cx="4296404" cy="60007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3008313" cy="1162050"/>
          </a:xfrm>
        </p:spPr>
        <p:txBody>
          <a:bodyPr>
            <a:normAutofit/>
          </a:bodyPr>
          <a:lstStyle/>
          <a:p>
            <a:r>
              <a:rPr lang="ru-RU" sz="32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Спасский собор во Владимире</a:t>
            </a:r>
            <a:endParaRPr lang="ru-RU" sz="3200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0034" y="2000240"/>
            <a:ext cx="3008313" cy="2636842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 указанию князя был установлен еще один церковный праздник, посвященный Всемилостивому Спасу. Он отмечался 1 августа. В честь его был возведен Спасский собор во Владимире.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User\Desktop\Рисунок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500042"/>
            <a:ext cx="5115210" cy="56436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273</TotalTime>
  <Words>513</Words>
  <Application>Microsoft Office PowerPoint</Application>
  <PresentationFormat>Экран (4:3)</PresentationFormat>
  <Paragraphs>27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Великие церковные строения князей удельной Руси</vt:lpstr>
      <vt:lpstr>Ярослав Мудрый</vt:lpstr>
      <vt:lpstr>Троицкая церковь  Киево – Печерского монастыря</vt:lpstr>
      <vt:lpstr>Юрий Долгорукий</vt:lpstr>
      <vt:lpstr>Спасо – Преображенский собор</vt:lpstr>
      <vt:lpstr>Храм Бориса и Глеба в Кидекше</vt:lpstr>
      <vt:lpstr>Андрей Боголюбский</vt:lpstr>
      <vt:lpstr>Церковь Покрова на Нерли</vt:lpstr>
      <vt:lpstr>Спасский собор во Владимире</vt:lpstr>
      <vt:lpstr>Всеволод  Большое Гнездо</vt:lpstr>
      <vt:lpstr>Дмитровский собор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Великие церковные строения князей удельной Руси</dc:title>
  <dc:creator>Алекс</dc:creator>
  <cp:lastModifiedBy>User</cp:lastModifiedBy>
  <cp:revision>36</cp:revision>
  <dcterms:created xsi:type="dcterms:W3CDTF">2019-03-13T16:05:24Z</dcterms:created>
  <dcterms:modified xsi:type="dcterms:W3CDTF">2020-11-28T16:39:37Z</dcterms:modified>
</cp:coreProperties>
</file>