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2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69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3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9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3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49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2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57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248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5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97657-D10F-4CC6-9B1A-A66BC7AF6E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D2157-D118-476C-B953-017C32D58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3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0156"/>
            <a:ext cx="9144000" cy="56078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3423"/>
            <a:ext cx="9144000" cy="147002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- это движение.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5125"/>
            <a:ext cx="9144000" cy="64807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 законам физиологии, человеку еженедельно, каждодневно нужно иметь какой-то минимум физической нагрузки.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490008"/>
            <a:ext cx="3419872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Выполнила </a:t>
            </a:r>
            <a:r>
              <a:rPr lang="ru-RU" sz="2000" b="1" dirty="0" err="1" smtClean="0">
                <a:solidFill>
                  <a:schemeClr val="bg1"/>
                </a:solidFill>
              </a:rPr>
              <a:t>Махова</a:t>
            </a:r>
            <a:r>
              <a:rPr lang="ru-RU" sz="2000" b="1" dirty="0" smtClean="0">
                <a:solidFill>
                  <a:schemeClr val="bg1"/>
                </a:solidFill>
              </a:rPr>
              <a:t> Мария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5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0"/>
          <a:stretch/>
        </p:blipFill>
        <p:spPr bwMode="auto">
          <a:xfrm>
            <a:off x="29517" y="1124743"/>
            <a:ext cx="6644856" cy="508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1" y="0"/>
            <a:ext cx="9124089" cy="112474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u="sng" dirty="0" smtClean="0">
                <a:solidFill>
                  <a:schemeClr val="tx1"/>
                </a:solidFill>
              </a:rPr>
              <a:t>Человеческий организм сложился в ходе многовековой эволюции.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5970" y="6211669"/>
            <a:ext cx="913875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то время жизненные обстановки, приводившие к возникновению стрессов, нервозному, психическому напряжению, появлялись редко.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07378" y="3072347"/>
            <a:ext cx="2438416" cy="3139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Тысячи лет существовал он в определенных условиях внешней среды, требовавших от него крупный</a:t>
            </a:r>
          </a:p>
          <a:p>
            <a:r>
              <a:rPr lang="ru-RU" dirty="0" smtClean="0"/>
              <a:t> физической активности, способности к ограничению в пище и т. д.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2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584" y="4833739"/>
            <a:ext cx="2965950" cy="20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2366" y="5170646"/>
            <a:ext cx="3645858" cy="168735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То, к чему прежде человек приспосабливался длинные годы, десятки и сотни лет, совершается сегодня за годы.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960" y="3025081"/>
            <a:ext cx="2980014" cy="1808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Ребята, придумайте и напечатайте ниже рассказ по одному из трёх ...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7"/>
          <a:stretch/>
        </p:blipFill>
        <p:spPr bwMode="auto">
          <a:xfrm>
            <a:off x="-14064" y="-68163"/>
            <a:ext cx="2954118" cy="328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0"/>
            <a:ext cx="2555776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844824"/>
            <a:ext cx="2555776" cy="300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829507"/>
            <a:ext cx="2555776" cy="202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42366" y="0"/>
            <a:ext cx="3645858" cy="51706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Цивилизация, жизнь современного социума с нарастающей автоматизацией, урбанизацией, потоком информации, с учащающимися стрессовыми обстановками, со все больше выраженным перееданием, нарушением диеты ставят человеческий организм, обеспечивающие его функционирование биохимические процессы в странные данные.</a:t>
            </a:r>
          </a:p>
        </p:txBody>
      </p:sp>
    </p:spTree>
    <p:extLst>
      <p:ext uri="{BB962C8B-B14F-4D97-AF65-F5344CB8AC3E}">
        <p14:creationId xmlns:p14="http://schemas.microsoft.com/office/powerpoint/2010/main" val="38739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Организм не поспевает привыкнуть к новым условиям и отвечает парадоксальной, часто патологической реакцией, в частности, становлением атеросклероза.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77991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ТОП-10 САМЫХ ОПАСНЫХ БОЛЕЗНЕЙ | ВКонтак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81" y="1628800"/>
            <a:ext cx="5375369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6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869" y="0"/>
            <a:ext cx="1870036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5" y="-4936"/>
            <a:ext cx="1872207" cy="465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51188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320" y="14496"/>
            <a:ext cx="1923482" cy="466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Что происходит с телом, если заниматься спортом 30 минут в день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0802" y="0"/>
            <a:ext cx="1673198" cy="463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8072" y="4509121"/>
            <a:ext cx="9152072" cy="136815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У людей, регулярно занимающихся физической работой, а также у спортсменов, неврозы и другие заболевания, в становлении которых имеют значение чувствительные перенапряжения, встречаются реже, чем у людей умственного труда, не имеющих систематической физической работы (А. С. Никифоров).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Высокая физическая активность нужна. В обмене веществ есть «лимитирующее звено», которое не может быть одолено ни физической активностью без соблюдения разумной диеты, ни разумной диетой без определенной степени физической активности.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1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Сколько заниматься спортом, чтобы быть здоровым - Лайфхакер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06"/>
          <a:stretch/>
        </p:blipFill>
        <p:spPr bwMode="auto">
          <a:xfrm>
            <a:off x="0" y="3303639"/>
            <a:ext cx="3524865" cy="357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57074" cy="3501007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Необходимо учесть, впрочем, что огромные нагрузки вызывают в организме усиленный обмен веществ.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Химические реакции в клетках протекают насыщеннее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В итоге хронических перегрузок огромнее откладывается шлаков, т. к. организм не поспевает их выводить, организм несвоевременно изнашивается.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Следственно мы рекомендуем не превышать определенного яруса физической нагрузки.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Определить данный ярус, исключительно у детей исходных классов, нужно в верной и дозированной физической нагрузке.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Спорт и мы: 7% тюменцев ежедневно занимаются спортом, 11% — не ...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501008"/>
            <a:ext cx="5822185" cy="339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8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792945"/>
            <a:ext cx="9144000" cy="3041179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Физическая культура </a:t>
            </a:r>
            <a:r>
              <a:rPr lang="ru-RU" sz="2800" dirty="0" smtClean="0">
                <a:solidFill>
                  <a:schemeClr val="tx1"/>
                </a:solidFill>
              </a:rPr>
              <a:t>- не только здоровье и трудоспособность человека, она </a:t>
            </a:r>
            <a:r>
              <a:rPr lang="ru-RU" sz="2800" b="1" dirty="0" smtClean="0">
                <a:solidFill>
                  <a:schemeClr val="tx1"/>
                </a:solidFill>
              </a:rPr>
              <a:t>предохраняет от заболеваний, делает увлекательным и обстоятельным досуг</a:t>
            </a:r>
            <a:r>
              <a:rPr lang="ru-RU" sz="2800" dirty="0" smtClean="0">
                <a:solidFill>
                  <a:schemeClr val="tx1"/>
                </a:solidFill>
              </a:rPr>
              <a:t>, но и непринужденно </a:t>
            </a:r>
            <a:r>
              <a:rPr lang="ru-RU" sz="2800" b="1" dirty="0" smtClean="0">
                <a:solidFill>
                  <a:schemeClr val="tx1"/>
                </a:solidFill>
              </a:rPr>
              <a:t>влияет на совершенствование успеваемости</a:t>
            </a:r>
            <a:r>
              <a:rPr lang="ru-RU" sz="2800" dirty="0" smtClean="0">
                <a:solidFill>
                  <a:schemeClr val="tx1"/>
                </a:solidFill>
              </a:rPr>
              <a:t>, дисциплины, в последующей жизни на возрастание эффективности труда и тем самым </a:t>
            </a:r>
            <a:r>
              <a:rPr lang="ru-RU" sz="2800" b="1" dirty="0" smtClean="0">
                <a:solidFill>
                  <a:schemeClr val="tx1"/>
                </a:solidFill>
              </a:rPr>
              <a:t>на результативность производства</a:t>
            </a:r>
            <a:r>
              <a:rPr lang="ru-RU" sz="2800" dirty="0" smtClean="0">
                <a:solidFill>
                  <a:schemeClr val="tx1"/>
                </a:solidFill>
              </a:rPr>
              <a:t>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965" y="-23876"/>
            <a:ext cx="9144000" cy="374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06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358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Жизнь - это движение.</vt:lpstr>
      <vt:lpstr>Презентация PowerPoint</vt:lpstr>
      <vt:lpstr>Презентация PowerPoint</vt:lpstr>
      <vt:lpstr>Организм не поспевает привыкнуть к новым условиям и отвечает парадоксальной, часто патологической реакцией, в частности, становлением атеросклероза.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- это движение.</dc:title>
  <dc:creator>HP</dc:creator>
  <cp:lastModifiedBy>HP</cp:lastModifiedBy>
  <cp:revision>5</cp:revision>
  <dcterms:created xsi:type="dcterms:W3CDTF">2020-05-18T07:34:36Z</dcterms:created>
  <dcterms:modified xsi:type="dcterms:W3CDTF">2020-11-28T13:19:56Z</dcterms:modified>
</cp:coreProperties>
</file>