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6" r:id="rId5"/>
    <p:sldId id="271" r:id="rId6"/>
    <p:sldId id="273" r:id="rId7"/>
    <p:sldId id="280" r:id="rId8"/>
    <p:sldId id="27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EB48B-5E6A-4D5D-8249-4F6638380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D09A80-653A-4177-8B9F-E56D6795D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B86222-31E4-4845-B6DD-A504CD051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E6B38C-5573-4E60-898A-A1C6B347F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A8C0A4-1434-4DDE-B543-54970C2B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20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F7A18-BD29-4002-9E19-80672732C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FF4104-8AA4-4558-9AB1-5E7A04374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FC7031-DD63-4DE8-9676-792E3468B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4D593F-7433-4B80-B789-6BB954A6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5623F1-04D9-4805-8FBC-2254874B7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64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412FBF0-5933-495C-9411-0E7997D56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FD22AD-2DBA-4747-AF35-2D7ECE213E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E37F41-34BB-4332-8A53-BD38B5892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DEE8DD-7420-4E0F-A008-1842C636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8359E1-B200-4F79-A9B3-3F6C0A09B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4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98B3E-DD5B-403C-BAC7-B5EB1B05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359906-247E-409E-819C-C977572C7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7D6A64-43D8-4333-8E8B-A0B8F2DC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5B6FE4-6527-4DCA-B922-56C8AA874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60E3C9-522D-4920-B5F4-DF53756E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7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A7B44-3FEC-47BC-8E81-16688AE16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18FB7F-7200-4E4D-9466-E5B71E2F8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6737A-B2A1-4BC8-853A-002E166A5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1D64DB-1C92-4130-BF0D-3C10488C4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EF75BE-9810-4DF0-9E5D-3E70DBA27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07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47E6E-2B35-4C57-9E7C-3558F3B5D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CB2DF3-05CE-413F-93AB-6D8182A36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18356A-9BD4-499E-B02E-3B9A246FE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5C76C8-4313-4EA0-8204-6126383F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F06F00-ABA6-44B6-A1F3-B0FB7D460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36A082-3EA4-4846-9706-7B780EF89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62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244782-4601-45B3-8168-D2272ED0C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C45991-A91B-4EF6-A5A7-C541DB9AB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ECC646-C2BB-4E21-B086-DB6D02ED5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C95715-9476-4074-9C35-E5271F28E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F35B25E-27DB-46B6-B2E3-A8BE0279F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1E0511D-E28C-4AF8-A9EE-11DC3023B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6F4E704-E1AF-4C71-B00D-DFB9A3EA6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CBE036-D9DE-4190-AB74-2B36BC3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7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98DFE-A44F-4D3B-9FE2-5A88E540C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E0F2EF-3B65-463E-B77A-CD9CBD629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9DAB7D7-33F5-45A4-A6CD-4524FAA4B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6E30EC-1EB6-448F-8BC9-6E011A6A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9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4E961B-8CE5-48D4-BA50-8A40F8A6D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54F5CA4-02AE-4460-8296-90D494EC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78A1B8-9981-42E0-B07A-962F99B4C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04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E0F08-E58C-4B99-8AE5-530CA7AA4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B9D2EB-D8F6-4627-8DC0-8ADD31EA3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C35050-2BD4-468F-B4CF-63132ACB91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9C3F41-02DB-4B7F-ABE3-91495F6D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2CC9A7-7889-4AA1-A508-3742B3306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E80CEE-27B5-4E66-9536-C4D8A496C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5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47777-BB9D-464A-9101-DD5E49D10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61F4252-CF5A-49E2-9C68-2965F45EAB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A6835C-8C96-4340-85C7-96267FD96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633D2E-2799-40AF-AC17-1E969D17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04069D-CDAB-4855-9F4A-CAE96C4A8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669FB9-D184-4AC9-8373-1183FB6F2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37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6972C9-C90A-4E56-9396-99347315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C58D0E-39EE-41E2-AA5C-3B4C787F0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637BF4-CAA6-420E-86BC-FCB1577C6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47A5C-1536-4FFB-9A4C-69826B64F802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AD8624-572A-4C86-92FD-19284D41C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25002D-E74F-426B-9CF3-5AADDB1B11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248E1-B939-44AC-AAE6-436DAC7449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7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112B67-0707-4ABE-BD7C-9CB812688B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4A4D59-BECD-4799-9C83-DB7F59158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200">
                <a:solidFill>
                  <a:srgbClr val="FFFFFF"/>
                </a:solidFill>
              </a:rPr>
              <a:t>Дикие животные в зимнем лесу</a:t>
            </a:r>
          </a:p>
        </p:txBody>
      </p:sp>
    </p:spTree>
    <p:extLst>
      <p:ext uri="{BB962C8B-B14F-4D97-AF65-F5344CB8AC3E}">
        <p14:creationId xmlns:p14="http://schemas.microsoft.com/office/powerpoint/2010/main" val="101812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Изображение выглядит как внешний, млекопитающее, нести, снег&#10;&#10;Автоматически созданное описание">
            <a:extLst>
              <a:ext uri="{FF2B5EF4-FFF2-40B4-BE49-F238E27FC236}">
                <a16:creationId xmlns:a16="http://schemas.microsoft.com/office/drawing/2014/main" id="{E05578B3-371C-4153-B215-1175D3151A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89772-BE8A-4710-9D08-287B6DCB7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  <a:prstGeom prst="ellipse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5200">
                <a:solidFill>
                  <a:srgbClr val="FFFFFF"/>
                </a:solidFill>
              </a:rPr>
              <a:t>Волк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7441DB-26BE-45FD-9540-FF85B453C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anchor="b">
            <a:normAutofit/>
          </a:bodyPr>
          <a:lstStyle/>
          <a:p>
            <a:pPr algn="l"/>
            <a:r>
              <a:rPr lang="ru-RU" dirty="0">
                <a:solidFill>
                  <a:srgbClr val="FFFFFF"/>
                </a:solidFill>
              </a:rPr>
              <a:t>Волку не страшны морозы – у него прекрасная шуба, которая к зиме становится еще пушистее.  Зиму волки проводят в стаях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4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2" name="Rectangle 74">
            <a:extLst>
              <a:ext uri="{FF2B5EF4-FFF2-40B4-BE49-F238E27FC236}">
                <a16:creationId xmlns:a16="http://schemas.microsoft.com/office/drawing/2014/main" id="{E70372AA-12E1-4094-B31A-1B0F57FC3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0" name="Picture 6" descr="https://www.nastol.com.ua/pic/201612/1920x1080/nastol.com.ua-197799.jpg">
            <a:extLst>
              <a:ext uri="{FF2B5EF4-FFF2-40B4-BE49-F238E27FC236}">
                <a16:creationId xmlns:a16="http://schemas.microsoft.com/office/drawing/2014/main" id="{948E3206-2905-4FE2-B6E8-AB1D1C485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Rectangle 76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7" y="-234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3534655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73CAA-9126-42CA-A4B6-4A45656A6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2306963"/>
            <a:ext cx="10672316" cy="3670255"/>
          </a:xfrm>
        </p:spPr>
        <p:txBody>
          <a:bodyPr anchor="b">
            <a:normAutofit/>
          </a:bodyPr>
          <a:lstStyle/>
          <a:p>
            <a:pPr algn="l"/>
            <a:r>
              <a:rPr lang="ru-RU" sz="5200">
                <a:solidFill>
                  <a:srgbClr val="FFFFFF"/>
                </a:solidFill>
              </a:rPr>
              <a:t>Лиса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64FC67-0E56-422B-94B2-BD337D5D2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683" y="321733"/>
            <a:ext cx="10675136" cy="1831405"/>
          </a:xfrm>
        </p:spPr>
        <p:txBody>
          <a:bodyPr anchor="t">
            <a:normAutofit/>
          </a:bodyPr>
          <a:lstStyle/>
          <a:p>
            <a:pPr algn="l"/>
            <a:r>
              <a:rPr lang="ru-RU">
                <a:solidFill>
                  <a:srgbClr val="FFFFFF"/>
                </a:solidFill>
              </a:rPr>
              <a:t>Зимой лисы живут по одиночке в норах, охотясь на зайцев.</a:t>
            </a:r>
          </a:p>
        </p:txBody>
      </p:sp>
    </p:spTree>
    <p:extLst>
      <p:ext uri="{BB962C8B-B14F-4D97-AF65-F5344CB8AC3E}">
        <p14:creationId xmlns:p14="http://schemas.microsoft.com/office/powerpoint/2010/main" val="3797075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7" name="Rectangle 74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https://avatars.mds.yandex.net/get-pdb/909209/47f99f3c-cb90-4be8-a987-1d9fdaf2a9de/s1200?webp=false">
            <a:extLst>
              <a:ext uri="{FF2B5EF4-FFF2-40B4-BE49-F238E27FC236}">
                <a16:creationId xmlns:a16="http://schemas.microsoft.com/office/drawing/2014/main" id="{3C1B7CA3-D75B-498D-A93A-0A2C6D63E7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8" name="Rectangle 76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rgbClr val="EFEFE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E33491-2103-4529-881B-747C43A85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Лось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44E139-7832-45ED-A0DF-7367ACCA0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7"/>
            <a:ext cx="6960524" cy="598516"/>
          </a:xfrm>
        </p:spPr>
        <p:txBody>
          <a:bodyPr anchor="ctr">
            <a:normAutofit/>
          </a:bodyPr>
          <a:lstStyle/>
          <a:p>
            <a:r>
              <a:rPr lang="ru-RU" sz="1700">
                <a:solidFill>
                  <a:schemeClr val="bg1"/>
                </a:solidFill>
              </a:rPr>
              <a:t>Настоящий гигант. Зимой лоси живут в одиночку или вместе. Питаются корой молодых осинок. Отдыхают закопавшись в снег</a:t>
            </a:r>
          </a:p>
        </p:txBody>
      </p:sp>
    </p:spTree>
    <p:extLst>
      <p:ext uri="{BB962C8B-B14F-4D97-AF65-F5344CB8AC3E}">
        <p14:creationId xmlns:p14="http://schemas.microsoft.com/office/powerpoint/2010/main" val="287355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8" name="Rectangle 137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 descr="https://i.artfile.me/wallpaper/28-08-2014/1920x1080/zhivotnye-belki-belka-zima-sneg-860027.jpg">
            <a:extLst>
              <a:ext uri="{FF2B5EF4-FFF2-40B4-BE49-F238E27FC236}">
                <a16:creationId xmlns:a16="http://schemas.microsoft.com/office/drawing/2014/main" id="{2217270C-EF16-491E-9233-344D2873F9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" name="Rectangle 139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DA44C-2C5A-4911-9A90-0C9677DE9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6600"/>
              <a:t>Белка</a:t>
            </a: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85507F-E9DF-47E1-922A-F8FE7098E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pPr algn="l"/>
            <a:r>
              <a:rPr lang="ru-RU" sz="1700"/>
              <a:t>Не боится зимы. Зимой живет в дупле, питаясь запасами, которые собрала летом. В сильные морозы белка спит несколько суток свернувшись клубочком.</a:t>
            </a:r>
          </a:p>
        </p:txBody>
      </p:sp>
    </p:spTree>
    <p:extLst>
      <p:ext uri="{BB962C8B-B14F-4D97-AF65-F5344CB8AC3E}">
        <p14:creationId xmlns:p14="http://schemas.microsoft.com/office/powerpoint/2010/main" val="3456969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http://orensmi.ru/wp-content/uploads/2017/11/Ohota-na-zajtsa-zimoj-1.jpg">
            <a:extLst>
              <a:ext uri="{FF2B5EF4-FFF2-40B4-BE49-F238E27FC236}">
                <a16:creationId xmlns:a16="http://schemas.microsoft.com/office/drawing/2014/main" id="{6A526AA5-1414-4181-A1B5-D83B9A4C48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FC21D-E1D9-4589-A07B-8C2FBC0C6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Заяц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40199B-9B96-41D0-8047-389E877B65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Зимой меняет шубку, подушечки лапок покрываются шерстью. Днем зайцы прячутся от хищников в норках, вырытых в сугробах. Поесть выходят в темное время суток</a:t>
            </a:r>
          </a:p>
        </p:txBody>
      </p:sp>
    </p:spTree>
    <p:extLst>
      <p:ext uri="{BB962C8B-B14F-4D97-AF65-F5344CB8AC3E}">
        <p14:creationId xmlns:p14="http://schemas.microsoft.com/office/powerpoint/2010/main" val="742635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08" name="Rectangle 73">
            <a:extLst>
              <a:ext uri="{FF2B5EF4-FFF2-40B4-BE49-F238E27FC236}">
                <a16:creationId xmlns:a16="http://schemas.microsoft.com/office/drawing/2014/main" id="{E70372AA-12E1-4094-B31A-1B0F57FC3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6" name="Picture 2" descr="https://i.pinimg.com/originals/84/2a/a6/842aa6b9c8303b52f31a65384b3cd657.jpg">
            <a:extLst>
              <a:ext uri="{FF2B5EF4-FFF2-40B4-BE49-F238E27FC236}">
                <a16:creationId xmlns:a16="http://schemas.microsoft.com/office/drawing/2014/main" id="{80C01C31-2010-4D96-A52E-77B74697BE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Rectangle 74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7" y="-234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3534655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CFE0D6-E000-4339-ACA4-AAC669E95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2306963"/>
            <a:ext cx="10672316" cy="36702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5200">
                <a:solidFill>
                  <a:srgbClr val="FFFFFF"/>
                </a:solidFill>
              </a:rPr>
              <a:t>Ёж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C1F920-A87A-4894-A4FD-141C66DBC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683" y="321733"/>
            <a:ext cx="10675136" cy="1831405"/>
          </a:xfrm>
        </p:spPr>
        <p:txBody>
          <a:bodyPr anchor="t">
            <a:normAutofit/>
          </a:bodyPr>
          <a:lstStyle/>
          <a:p>
            <a:pPr algn="l"/>
            <a:r>
              <a:rPr lang="ru-RU" dirty="0">
                <a:solidFill>
                  <a:srgbClr val="FFFFFF"/>
                </a:solidFill>
              </a:rPr>
              <a:t>Набравшись жиру ежик готовит себе уютное гнездышко в глубоких ямках и норка. Спит свернувшись в клубочек, иногда просыпается</a:t>
            </a: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974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4" name="Picture 2" descr="https://img1.goodfon.ru/original/2048x1365/a/3f/medved-priroda-zima-sneg.jpg">
            <a:extLst>
              <a:ext uri="{FF2B5EF4-FFF2-40B4-BE49-F238E27FC236}">
                <a16:creationId xmlns:a16="http://schemas.microsoft.com/office/drawing/2014/main" id="{A726E5C8-F5EC-47CD-833C-731B112FE9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198E7-729E-494E-A36B-D4FB0D50F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  <a:prstGeom prst="ellipse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5200">
                <a:solidFill>
                  <a:srgbClr val="FFFFFF"/>
                </a:solidFill>
              </a:rPr>
              <a:t>Медведь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4928CA-FBD4-4076-A07C-25AF254BE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anchor="b">
            <a:normAutofit/>
          </a:bodyPr>
          <a:lstStyle/>
          <a:p>
            <a:pPr algn="l"/>
            <a:r>
              <a:rPr lang="ru-RU" dirty="0">
                <a:solidFill>
                  <a:srgbClr val="FFFFFF"/>
                </a:solidFill>
              </a:rPr>
              <a:t>Зимой впадает в спячку. Сооружает берлогу, строит из веток и стволов. Но прежде чем впасть в спячку наедает много жира.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78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Дикие животные в зимнем лесу</vt:lpstr>
      <vt:lpstr>Волк</vt:lpstr>
      <vt:lpstr>Лиса</vt:lpstr>
      <vt:lpstr>Лось</vt:lpstr>
      <vt:lpstr>Белка</vt:lpstr>
      <vt:lpstr>Заяц</vt:lpstr>
      <vt:lpstr>Ёж</vt:lpstr>
      <vt:lpstr>Медведь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в зимнем лесу</dc:title>
  <dc:creator>Владислав Ковтуненко</dc:creator>
  <cp:lastModifiedBy>Владислав Ковтуненко</cp:lastModifiedBy>
  <cp:revision>1</cp:revision>
  <dcterms:created xsi:type="dcterms:W3CDTF">2020-11-28T12:30:53Z</dcterms:created>
  <dcterms:modified xsi:type="dcterms:W3CDTF">2020-11-28T12:31:30Z</dcterms:modified>
</cp:coreProperties>
</file>