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476672"/>
            <a:ext cx="6172200" cy="1872208"/>
          </a:xfrm>
        </p:spPr>
        <p:txBody>
          <a:bodyPr>
            <a:normAutofit/>
          </a:bodyPr>
          <a:lstStyle/>
          <a:p>
            <a:pPr algn="r"/>
            <a:r>
              <a:rPr lang="ru-RU" sz="8000" dirty="0" smtClean="0">
                <a:solidFill>
                  <a:schemeClr val="accent1">
                    <a:lumMod val="75000"/>
                  </a:schemeClr>
                </a:solidFill>
              </a:rPr>
              <a:t>ЛЕПКА</a:t>
            </a:r>
            <a:endParaRPr lang="ru-RU" sz="8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2852936"/>
            <a:ext cx="6318448" cy="3600400"/>
          </a:xfrm>
        </p:spPr>
        <p:txBody>
          <a:bodyPr>
            <a:noAutofit/>
          </a:bodyPr>
          <a:lstStyle/>
          <a:p>
            <a:pPr algn="r">
              <a:spcBef>
                <a:spcPts val="410"/>
              </a:spcBef>
              <a:spcAft>
                <a:spcPts val="1200"/>
              </a:spcAft>
            </a:pPr>
            <a:r>
              <a:rPr lang="ru-RU" sz="2100" dirty="0" smtClean="0">
                <a:solidFill>
                  <a:srgbClr val="0070C0"/>
                </a:solidFill>
                <a:latin typeface="Times New Roman"/>
                <a:ea typeface="Calibri"/>
              </a:rPr>
              <a:t>Подготовил воспитатель</a:t>
            </a:r>
            <a:endParaRPr lang="ru-RU" sz="2100" dirty="0">
              <a:solidFill>
                <a:srgbClr val="0070C0"/>
              </a:solidFill>
              <a:latin typeface="Times New Roman"/>
              <a:ea typeface="Times New Roman"/>
            </a:endParaRPr>
          </a:p>
          <a:p>
            <a:pPr algn="r">
              <a:spcBef>
                <a:spcPts val="410"/>
              </a:spcBef>
              <a:spcAft>
                <a:spcPts val="1200"/>
              </a:spcAft>
            </a:pPr>
            <a:r>
              <a:rPr lang="ru-RU" sz="2100" dirty="0">
                <a:solidFill>
                  <a:srgbClr val="0070C0"/>
                </a:solidFill>
                <a:latin typeface="Times New Roman"/>
                <a:ea typeface="Calibri"/>
              </a:rPr>
              <a:t>ГБДОУ детский сад №91 </a:t>
            </a:r>
            <a:endParaRPr lang="ru-RU" sz="2100" dirty="0">
              <a:solidFill>
                <a:srgbClr val="0070C0"/>
              </a:solidFill>
              <a:latin typeface="Times New Roman"/>
              <a:ea typeface="Times New Roman"/>
            </a:endParaRPr>
          </a:p>
          <a:p>
            <a:pPr algn="r">
              <a:spcBef>
                <a:spcPts val="410"/>
              </a:spcBef>
              <a:spcAft>
                <a:spcPts val="1200"/>
              </a:spcAft>
            </a:pPr>
            <a:r>
              <a:rPr lang="ru-RU" sz="2100" dirty="0">
                <a:solidFill>
                  <a:srgbClr val="0070C0"/>
                </a:solidFill>
                <a:latin typeface="Times New Roman"/>
                <a:ea typeface="Calibri"/>
              </a:rPr>
              <a:t>Красносельского района </a:t>
            </a:r>
            <a:endParaRPr lang="ru-RU" sz="2100" dirty="0">
              <a:solidFill>
                <a:srgbClr val="0070C0"/>
              </a:solidFill>
              <a:latin typeface="Times New Roman"/>
              <a:ea typeface="Times New Roman"/>
            </a:endParaRPr>
          </a:p>
          <a:p>
            <a:pPr algn="r">
              <a:spcBef>
                <a:spcPts val="410"/>
              </a:spcBef>
              <a:spcAft>
                <a:spcPts val="1200"/>
              </a:spcAft>
            </a:pPr>
            <a:r>
              <a:rPr lang="ru-RU" sz="2100" dirty="0">
                <a:solidFill>
                  <a:srgbClr val="0070C0"/>
                </a:solidFill>
                <a:latin typeface="Times New Roman"/>
                <a:ea typeface="Calibri"/>
              </a:rPr>
              <a:t>Санкт-Петербурга </a:t>
            </a:r>
            <a:endParaRPr lang="ru-RU" sz="2100" dirty="0">
              <a:solidFill>
                <a:srgbClr val="0070C0"/>
              </a:solidFill>
              <a:latin typeface="Times New Roman"/>
              <a:ea typeface="Times New Roman"/>
            </a:endParaRPr>
          </a:p>
          <a:p>
            <a:pPr algn="r">
              <a:spcBef>
                <a:spcPts val="410"/>
              </a:spcBef>
              <a:spcAft>
                <a:spcPts val="1200"/>
              </a:spcAft>
            </a:pPr>
            <a:r>
              <a:rPr lang="ru-RU" sz="2100" dirty="0">
                <a:solidFill>
                  <a:srgbClr val="0070C0"/>
                </a:solidFill>
                <a:latin typeface="Times New Roman"/>
                <a:ea typeface="Calibri"/>
              </a:rPr>
              <a:t>Младшая группа «</a:t>
            </a:r>
            <a:r>
              <a:rPr lang="ru-RU" sz="2100" dirty="0" err="1">
                <a:solidFill>
                  <a:srgbClr val="0070C0"/>
                </a:solidFill>
                <a:latin typeface="Times New Roman"/>
                <a:ea typeface="Calibri"/>
              </a:rPr>
              <a:t>Дельфинчики</a:t>
            </a:r>
            <a:r>
              <a:rPr lang="ru-RU" sz="2100" dirty="0">
                <a:solidFill>
                  <a:srgbClr val="0070C0"/>
                </a:solidFill>
                <a:latin typeface="Times New Roman"/>
                <a:ea typeface="Calibri"/>
              </a:rPr>
              <a:t>»</a:t>
            </a:r>
            <a:endParaRPr lang="ru-RU" sz="2100" dirty="0">
              <a:solidFill>
                <a:srgbClr val="0070C0"/>
              </a:solidFill>
              <a:latin typeface="Times New Roman"/>
              <a:ea typeface="Times New Roman"/>
            </a:endParaRPr>
          </a:p>
          <a:p>
            <a:pPr algn="r">
              <a:spcBef>
                <a:spcPts val="410"/>
              </a:spcBef>
              <a:spcAft>
                <a:spcPts val="0"/>
              </a:spcAft>
            </a:pPr>
            <a:r>
              <a:rPr lang="ru-RU" sz="2100" dirty="0" err="1" smtClean="0">
                <a:solidFill>
                  <a:srgbClr val="0070C0"/>
                </a:solidFill>
                <a:latin typeface="Times New Roman"/>
                <a:ea typeface="Calibri"/>
              </a:rPr>
              <a:t>Потерина</a:t>
            </a:r>
            <a:r>
              <a:rPr lang="ru-RU" sz="2100" dirty="0" smtClean="0">
                <a:solidFill>
                  <a:srgbClr val="0070C0"/>
                </a:solidFill>
                <a:latin typeface="Times New Roman"/>
                <a:ea typeface="Calibri"/>
              </a:rPr>
              <a:t> </a:t>
            </a:r>
            <a:r>
              <a:rPr lang="ru-RU" sz="2100" dirty="0">
                <a:solidFill>
                  <a:srgbClr val="0070C0"/>
                </a:solidFill>
                <a:latin typeface="Times New Roman"/>
                <a:ea typeface="Calibri"/>
              </a:rPr>
              <a:t>Ольга Валерьевна</a:t>
            </a:r>
            <a:endParaRPr lang="ru-RU" sz="2100" dirty="0">
              <a:solidFill>
                <a:srgbClr val="0070C0"/>
              </a:solidFill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200" dirty="0">
                <a:solidFill>
                  <a:srgbClr val="0070C0"/>
                </a:solidFill>
                <a:latin typeface="Calibri"/>
                <a:ea typeface="Calibri"/>
                <a:cs typeface="Times New Roman"/>
              </a:rPr>
              <a:t> 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200" dirty="0">
                <a:solidFill>
                  <a:srgbClr val="0070C0"/>
                </a:solidFill>
                <a:latin typeface="Calibri"/>
                <a:ea typeface="Calibri"/>
                <a:cs typeface="Times New Roman"/>
              </a:rPr>
              <a:t> </a:t>
            </a:r>
          </a:p>
          <a:p>
            <a:endParaRPr lang="ru-RU" sz="2200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764704"/>
            <a:ext cx="2448272" cy="216024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573016"/>
            <a:ext cx="1759660" cy="1270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417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714202"/>
          </a:xfrm>
        </p:spPr>
        <p:txBody>
          <a:bodyPr>
            <a:noAutofit/>
          </a:bodyPr>
          <a:lstStyle/>
          <a:p>
            <a:pPr marL="274320" lvl="0" indent="-274320" algn="ctr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</a:pPr>
            <a:r>
              <a:rPr lang="ru-RU" sz="3600" b="1" u="sng" cap="none" dirty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Тема: «Праздничный салют»</a:t>
            </a:r>
            <a:r>
              <a:rPr lang="ru-RU" sz="3600" cap="none" dirty="0">
                <a:solidFill>
                  <a:srgbClr val="0070C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3600" cap="none" dirty="0">
                <a:solidFill>
                  <a:srgbClr val="0070C0"/>
                </a:solidFill>
                <a:latin typeface="Calibri"/>
                <a:ea typeface="Calibri"/>
                <a:cs typeface="Times New Roman"/>
              </a:rPr>
            </a:br>
            <a:endParaRPr lang="ru-RU" sz="36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43192" cy="4873752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>Задачи</a:t>
            </a:r>
            <a:r>
              <a:rPr lang="ru-RU" dirty="0">
                <a:latin typeface="Times New Roman"/>
                <a:ea typeface="Calibri"/>
                <a:cs typeface="Times New Roman"/>
              </a:rPr>
              <a:t>: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Учить изображать салют с помощью размазывания пластилиновых шариков разных цветов на темном фоне. 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Совершенствовать умение раскатывать шарики небольших размеров; правильно раскладывать детали на листе, размазывать пластилин в нужные направления. Получать удовлетворение от результата работы.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r>
              <a:rPr lang="ru-RU" dirty="0">
                <a:latin typeface="Times New Roman"/>
                <a:ea typeface="Calibri"/>
              </a:rPr>
              <a:t>Воспитывать любовь к Родине и к стране, в которой мы живем.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968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67600" cy="1440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332656"/>
            <a:ext cx="8136904" cy="4032448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Ход :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- Салют – это яркие огоньки в темном небе. Он бывает вечером по праздникам.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-Какой у нас праздник впереди? ( 9 мая. День Победы)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-Правильно! И в честь этого праздника каждый год по всей стране запускают салюты. И в нашем городе он обязательно будет.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-А ты видел когда-нибудь салют? Какой он был?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964244"/>
            <a:ext cx="4320480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43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467600" cy="1440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548680"/>
            <a:ext cx="7571184" cy="5925272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- А сейчас я прочитаю тебе стихотворение Корнея Чуковского про салют.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Вдруг из черной темноты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В небе выросли кусты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А на них – то голубые,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Пунцовые, золотые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Распускаются цветы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Небывалой красоты.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И все улицы под ними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Тоже стали голубыми,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Пунцовыми, золотыми,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Разноцветными.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655262"/>
            <a:ext cx="2160240" cy="1709842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564904"/>
            <a:ext cx="2160240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527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467600" cy="1440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548680"/>
            <a:ext cx="7467600" cy="5925272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600" dirty="0" smtClean="0">
                <a:latin typeface="Times New Roman"/>
                <a:ea typeface="Calibri"/>
                <a:cs typeface="Times New Roman"/>
              </a:rPr>
              <a:t>- Понравилось 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мне это стихотворение, и я решила попробовать нарисовать такой салют с помощью пластилина. Смотри, что у меня </a:t>
            </a:r>
            <a:r>
              <a:rPr lang="ru-RU" sz="2600" dirty="0" smtClean="0">
                <a:latin typeface="Times New Roman"/>
                <a:ea typeface="Calibri"/>
                <a:cs typeface="Times New Roman"/>
              </a:rPr>
              <a:t>получилось.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2600" dirty="0" smtClean="0">
              <a:latin typeface="Times New Roman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2600" dirty="0">
              <a:latin typeface="Times New Roman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2600" dirty="0" smtClean="0">
              <a:latin typeface="Times New Roman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2600" dirty="0">
              <a:latin typeface="Times New Roman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600" dirty="0">
                <a:latin typeface="Times New Roman"/>
                <a:ea typeface="Calibri"/>
                <a:cs typeface="Times New Roman"/>
              </a:rPr>
              <a:t>- Хочешь тоже так попробовать? Тогда садись за стол, будем рисовать пластилином. Салют бывает вечером или ночью, поэтому листики у нас темного цвета. </a:t>
            </a:r>
            <a:endParaRPr lang="ru-RU" sz="26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" t="4640" r="3350" b="4124"/>
          <a:stretch/>
        </p:blipFill>
        <p:spPr bwMode="auto">
          <a:xfrm>
            <a:off x="1187624" y="2132856"/>
            <a:ext cx="3026757" cy="201622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Суфия\Desktop\2870789052694182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04" t="17399" r="16359" b="15815"/>
          <a:stretch/>
        </p:blipFill>
        <p:spPr bwMode="auto">
          <a:xfrm>
            <a:off x="5220072" y="2132856"/>
            <a:ext cx="2952328" cy="20162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2969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7467600" cy="5544616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u="sng" dirty="0">
                <a:latin typeface="Times New Roman"/>
                <a:ea typeface="Calibri"/>
                <a:cs typeface="Times New Roman"/>
              </a:rPr>
              <a:t>Физкультминутка: «Победа!»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Мы празднуем Победу!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(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шагают на месте)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Салют! Салют! Салют!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(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руки поднять вверх, пальцы сжимаем, разжимаем)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Кругом цветы весенние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(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руки на пояс, повороты туловища)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Цветут, цветут, цветут!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(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руки развести в стороны)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Все люди пляшут, празднуют, </a:t>
            </a:r>
            <a:endParaRPr lang="ru-RU" sz="3600" dirty="0" smtClean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(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приседания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, выставляют  ногу  на пятку вперёд</a:t>
            </a:r>
            <a:r>
              <a:rPr lang="ru-RU" dirty="0">
                <a:latin typeface="Times New Roman"/>
                <a:ea typeface="Calibri"/>
                <a:cs typeface="Times New Roman"/>
              </a:rPr>
              <a:t>)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Поют, поют, поют!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Пусть в мире страны разные 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(Вдох, круговое движение руками,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изображая</a:t>
            </a:r>
            <a:r>
              <a:rPr lang="ru-RU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земной шар, пальцами рук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)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Живут, живут, живут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!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1" y="2276872"/>
            <a:ext cx="1548645" cy="1919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94833" y="5021485"/>
            <a:ext cx="2553653" cy="1700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27059" y="2276872"/>
            <a:ext cx="1180822" cy="1935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55497" y="5021485"/>
            <a:ext cx="2574508" cy="1714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774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467600" cy="2160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548680"/>
            <a:ext cx="7467600" cy="5925272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- А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теперь выбери себе те цвета пластилина, которые тебе понравятся.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 smtClean="0"/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- Аккуратно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отщипывай маленькие кусочки и скатывай их в шарики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.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dirty="0">
              <a:latin typeface="Times New Roman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- Затем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раскладывай шарики на листе и размазывай их в направлении снизу-вверх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endParaRPr lang="ru-RU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90" b="18150"/>
          <a:stretch/>
        </p:blipFill>
        <p:spPr bwMode="auto">
          <a:xfrm>
            <a:off x="3635896" y="1268760"/>
            <a:ext cx="1728192" cy="7920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25" t="26818" r="19403" b="25035"/>
          <a:stretch/>
        </p:blipFill>
        <p:spPr bwMode="auto">
          <a:xfrm>
            <a:off x="3635896" y="2780927"/>
            <a:ext cx="1652126" cy="83031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3826" y="4653136"/>
            <a:ext cx="2522309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70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467600" cy="2160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7467600" cy="5853264"/>
          </a:xfrm>
        </p:spPr>
        <p:txBody>
          <a:bodyPr/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- Вот такой салют  может у тебя получиться. </a:t>
            </a:r>
            <a:endParaRPr lang="ru-RU" dirty="0">
              <a:latin typeface="Times New Roman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К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расивый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и праздничный салют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. </a:t>
            </a: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- Ты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сегодня большой молодец!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А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наш салют сверкает как настоящий! </a:t>
            </a: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C:\Users\Суфия\Desktop\d461e0c9ba78e81d939f69e5a2bc1548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7" t="7247" r="4832" b="8114"/>
          <a:stretch/>
        </p:blipFill>
        <p:spPr bwMode="auto">
          <a:xfrm>
            <a:off x="2987824" y="4540130"/>
            <a:ext cx="2716851" cy="19629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" t="4640" r="3350" b="4124"/>
          <a:stretch/>
        </p:blipFill>
        <p:spPr bwMode="auto">
          <a:xfrm>
            <a:off x="307116" y="3284984"/>
            <a:ext cx="2536692" cy="16374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Суфия\Desktop\2870789052694182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04" t="17399" r="16359" b="15815"/>
          <a:stretch/>
        </p:blipFill>
        <p:spPr bwMode="auto">
          <a:xfrm>
            <a:off x="6014004" y="3246156"/>
            <a:ext cx="2352778" cy="16443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0171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7467600" cy="3888432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- А теперь угадай мою загадку: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Над рекой цветут цветы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Небывалой красоты.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В темном небе, словно сад,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Огоньки ракет летят.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>то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погаснет яркий свет,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То взлетят снопы ракет. (Л. Некрасова)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>- Правильно, это салют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!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sz="2800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4045527"/>
            <a:ext cx="3443420" cy="2335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13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138</TotalTime>
  <Words>457</Words>
  <Application>Microsoft Office PowerPoint</Application>
  <PresentationFormat>Экран (4:3)</PresentationFormat>
  <Paragraphs>65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Calibri</vt:lpstr>
      <vt:lpstr>Century Schoolbook</vt:lpstr>
      <vt:lpstr>Times New Roman</vt:lpstr>
      <vt:lpstr>Wingdings</vt:lpstr>
      <vt:lpstr>Wingdings 2</vt:lpstr>
      <vt:lpstr>Эркер</vt:lpstr>
      <vt:lpstr>ЛЕПКА</vt:lpstr>
      <vt:lpstr>Тема: «Праздничный салют»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ЛЕПКА</dc:title>
  <dc:creator>Суфия</dc:creator>
  <cp:lastModifiedBy>RePack by Diakov</cp:lastModifiedBy>
  <cp:revision>17</cp:revision>
  <dcterms:created xsi:type="dcterms:W3CDTF">2020-04-19T18:16:36Z</dcterms:created>
  <dcterms:modified xsi:type="dcterms:W3CDTF">2020-11-27T15:31:31Z</dcterms:modified>
</cp:coreProperties>
</file>