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7"/>
            <a:ext cx="69294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«Базовые</a:t>
            </a: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закономерности </a:t>
            </a: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нейропсихологии </a:t>
            </a: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детского возраста»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Users\Методист\Desktop\mozgali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3048" y="3216770"/>
            <a:ext cx="4530785" cy="264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764386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Необходимо знать не только теорию и соответствующие нейропсихологические технологии, но и грамотно квалифицировать, какие процессы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дефицитарны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или искажены у данного конкретного ребенка. </a:t>
            </a:r>
          </a:p>
          <a:p>
            <a:pPr fontAlgn="base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это возможно только в случае полноценного освоения теории и практики , и, конечно, при взаимосвязанной работе педагогов и специалистов.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14282" y="7857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85720" y="378619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000232" y="285728"/>
            <a:ext cx="5214974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Нейропсихология детского возраста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4071942"/>
            <a:ext cx="4786346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 о формировании мозговой организации психических процессов человека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5143512"/>
            <a:ext cx="6858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2" idx="4"/>
          </p:cNvCxnSpPr>
          <p:nvPr/>
        </p:nvCxnSpPr>
        <p:spPr>
          <a:xfrm rot="16200000" flipH="1">
            <a:off x="3911198" y="3196826"/>
            <a:ext cx="142876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14393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357166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нейропсихология детского возраста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5400000">
            <a:off x="4286248" y="164305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2714612" y="2071678"/>
            <a:ext cx="400052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психогенез человека обусловлен двумя обстоятельствами: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7158" y="4143380"/>
            <a:ext cx="4000528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системно-динамическими перестройками мозговой организации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6314" y="4143380"/>
            <a:ext cx="3929090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психологической           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структурой частных       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психических         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функций.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6" idx="2"/>
          </p:cNvCxnSpPr>
          <p:nvPr/>
        </p:nvCxnSpPr>
        <p:spPr>
          <a:xfrm rot="5400000">
            <a:off x="3464711" y="2821777"/>
            <a:ext cx="571504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rot="16200000" flipH="1">
            <a:off x="5322099" y="2893215"/>
            <a:ext cx="571504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78674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Нейробиологическая зрелость определенных подкорковых, и корковых комплексов, их межсистемных динамических связей обеспечивает возможность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адаптации ребенка к требованиям, 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которые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предъявляются ему в процессе  развития. 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в первую очередь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социального развития, поскольку в условиях ограничения общения ребенка с внешним миром в целом и прежде всего с другими людьми эти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церебральные механизмы модифицируются, искажаются и нарушаются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вплоть до полной деградации (сначала функциональной, а затем и нейробиологической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тем не менее важны для нормального развития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адекватность и своевременность внешних требований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(задач, предлагаемых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ребенку социумом)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85720" y="285728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14282" y="2143116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285720" y="5072074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85918" y="285728"/>
            <a:ext cx="5857916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Базовая аксиома нейропсихологии детского возраста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rot="5400000">
            <a:off x="4286248" y="235743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643174" y="2928934"/>
            <a:ext cx="400052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Взаимообусловливающее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единство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4357694"/>
            <a:ext cx="214314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мозговые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28992" y="5072074"/>
            <a:ext cx="2357454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психические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50" y="4286256"/>
            <a:ext cx="214314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соматические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5" idx="3"/>
          </p:cNvCxnSpPr>
          <p:nvPr/>
        </p:nvCxnSpPr>
        <p:spPr>
          <a:xfrm rot="5400000">
            <a:off x="2337554" y="3323334"/>
            <a:ext cx="554171" cy="1228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5"/>
          </p:cNvCxnSpPr>
          <p:nvPr/>
        </p:nvCxnSpPr>
        <p:spPr>
          <a:xfrm rot="16200000" flipH="1">
            <a:off x="6252279" y="3466207"/>
            <a:ext cx="554170" cy="943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4"/>
          </p:cNvCxnSpPr>
          <p:nvPr/>
        </p:nvCxnSpPr>
        <p:spPr>
          <a:xfrm rot="5400000">
            <a:off x="4036215" y="4393413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74" y="285728"/>
            <a:ext cx="407196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Психическое развитие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86182" y="1928802"/>
            <a:ext cx="178595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2571744"/>
            <a:ext cx="328614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динамический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71736" y="3857628"/>
            <a:ext cx="4214842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 энергоинформационный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43604" y="2643182"/>
            <a:ext cx="3000396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иерархически организованный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>
            <a:stCxn id="3" idx="1"/>
          </p:cNvCxnSpPr>
          <p:nvPr/>
        </p:nvCxnSpPr>
        <p:spPr>
          <a:xfrm rot="10800000" flipV="1">
            <a:off x="2643174" y="2357430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3"/>
          </p:cNvCxnSpPr>
          <p:nvPr/>
        </p:nvCxnSpPr>
        <p:spPr>
          <a:xfrm>
            <a:off x="5572132" y="2357430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3" idx="2"/>
          </p:cNvCxnSpPr>
          <p:nvPr/>
        </p:nvCxnSpPr>
        <p:spPr>
          <a:xfrm rot="16200000" flipH="1">
            <a:off x="4339826" y="3125388"/>
            <a:ext cx="71438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" idx="2"/>
          </p:cNvCxnSpPr>
          <p:nvPr/>
        </p:nvCxnSpPr>
        <p:spPr>
          <a:xfrm rot="16200000" flipH="1">
            <a:off x="4375545" y="1446595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4572032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цель нейропсихологической коррекции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14546" y="3714752"/>
            <a:ext cx="6572296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новую систему актуализации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межфакторных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связей или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надфункциональных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 том числе — поведенческих) моделей. 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16200000" flipH="1">
            <a:off x="3536149" y="1750207"/>
            <a:ext cx="1071570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000496" y="285728"/>
            <a:ext cx="4857784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коррекционный процесс в детском возрасте 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85720" y="2786058"/>
            <a:ext cx="6143668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пластичности нейробиологических систем.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4"/>
          </p:cNvCxnSpPr>
          <p:nvPr/>
        </p:nvCxnSpPr>
        <p:spPr>
          <a:xfrm rot="5400000">
            <a:off x="4857752" y="1000108"/>
            <a:ext cx="642942" cy="25003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642918"/>
            <a:ext cx="764386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Принципиальной для нейропсихологии детского 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возраста является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взрослоцентрическая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 модель 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рассмотрения онтогенетических перестроек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первичная точка отсчета от момента зачатия ребенка 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(включающая весь «багаж» его наследования по обеим линиям)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обсуждая тот или иной феномен в конкретном возрасте (в норме или патологии), мы  должны поставить перед собой вопросы: 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«К чему, к какому результату стремится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данный возрастной  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нейропсихологический альянс?»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«Для достижения какой (подчас весьма отдаленной) цели?»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«Когда, почему и как в онтогенезе сформировались или 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нарушились нейропсихологические предпосылки мозговой      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организации психической деятельности данного ребенка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14282" y="785794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219</TotalTime>
  <Words>124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</dc:creator>
  <cp:lastModifiedBy>www</cp:lastModifiedBy>
  <cp:revision>24</cp:revision>
  <cp:lastPrinted>2018-10-23T02:55:49Z</cp:lastPrinted>
  <dcterms:created xsi:type="dcterms:W3CDTF">2018-10-22T13:51:42Z</dcterms:created>
  <dcterms:modified xsi:type="dcterms:W3CDTF">2018-10-23T15:49:55Z</dcterms:modified>
</cp:coreProperties>
</file>