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56E80-B787-4968-ACB0-445750A0FDFE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8BABC-8095-4E8C-AA64-7E680EFD76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очка-amigos-hola-с-солнцем-и-смешным-перцем-1176884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86578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AQ_Häufig_gestellte_Fragen_Depositphotos_35865063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mp37788110849205862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29298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uchki-B1_13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84"/>
            <a:ext cx="9144000" cy="6856416"/>
          </a:xfrm>
        </p:spPr>
      </p:pic>
      <p:sp>
        <p:nvSpPr>
          <p:cNvPr id="5" name="TextBox 4"/>
          <p:cNvSpPr txBox="1"/>
          <p:nvPr/>
        </p:nvSpPr>
        <p:spPr>
          <a:xfrm>
            <a:off x="0" y="2357430"/>
            <a:ext cx="9144000" cy="14465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</a:t>
            </a:r>
            <a:r>
              <a:rPr lang="en-US" sz="8800" dirty="0" smtClean="0">
                <a:solidFill>
                  <a:schemeClr val="tx1"/>
                </a:solidFill>
              </a:rPr>
              <a:t> </a:t>
            </a:r>
            <a:r>
              <a:rPr lang="en-US" sz="8800" dirty="0" err="1" smtClean="0">
                <a:solidFill>
                  <a:schemeClr val="tx1"/>
                </a:solidFill>
              </a:rPr>
              <a:t>seis</a:t>
            </a:r>
            <a:r>
              <a:rPr lang="en-US" sz="8800" dirty="0" smtClean="0">
                <a:solidFill>
                  <a:schemeClr val="tx1"/>
                </a:solidFill>
              </a:rPr>
              <a:t> </a:t>
            </a:r>
            <a:r>
              <a:rPr lang="en-US" sz="8800" dirty="0" err="1" smtClean="0">
                <a:solidFill>
                  <a:schemeClr val="tx1"/>
                </a:solidFill>
              </a:rPr>
              <a:t>bol</a:t>
            </a:r>
            <a:r>
              <a:rPr lang="es-ES" sz="8800" dirty="0" smtClean="0">
                <a:solidFill>
                  <a:schemeClr val="tx1"/>
                </a:solidFill>
              </a:rPr>
              <a:t>íg</a:t>
            </a:r>
            <a:r>
              <a:rPr lang="en-US" sz="8800" dirty="0" err="1" smtClean="0">
                <a:solidFill>
                  <a:schemeClr val="tx1"/>
                </a:solidFill>
              </a:rPr>
              <a:t>rafos</a:t>
            </a:r>
            <a:endParaRPr lang="ru-RU" sz="8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ainting-drawing-palette-clip-art-penc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912131"/>
          </a:xfrm>
        </p:spPr>
      </p:pic>
      <p:sp>
        <p:nvSpPr>
          <p:cNvPr id="5" name="TextBox 4"/>
          <p:cNvSpPr txBox="1"/>
          <p:nvPr/>
        </p:nvSpPr>
        <p:spPr>
          <a:xfrm>
            <a:off x="0" y="5411450"/>
            <a:ext cx="9144000" cy="14465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</a:t>
            </a:r>
            <a:r>
              <a:rPr lang="en-US" sz="8800" dirty="0" smtClean="0">
                <a:solidFill>
                  <a:schemeClr val="tx1"/>
                </a:solidFill>
              </a:rPr>
              <a:t> </a:t>
            </a:r>
            <a:r>
              <a:rPr lang="en-US" sz="8800" dirty="0" err="1" smtClean="0">
                <a:solidFill>
                  <a:schemeClr val="tx1"/>
                </a:solidFill>
              </a:rPr>
              <a:t>cinco</a:t>
            </a:r>
            <a:r>
              <a:rPr lang="en-US" sz="8800" dirty="0">
                <a:solidFill>
                  <a:schemeClr val="tx1"/>
                </a:solidFill>
              </a:rPr>
              <a:t> </a:t>
            </a:r>
            <a:r>
              <a:rPr lang="en-US" sz="8800" dirty="0" err="1" smtClean="0">
                <a:solidFill>
                  <a:schemeClr val="tx1"/>
                </a:solidFill>
              </a:rPr>
              <a:t>lápices</a:t>
            </a:r>
            <a:endParaRPr lang="ru-RU" sz="8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hair-clipart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0"/>
            <a:ext cx="5715008" cy="6858009"/>
          </a:xfrm>
        </p:spPr>
      </p:pic>
      <p:sp>
        <p:nvSpPr>
          <p:cNvPr id="5" name="TextBox 4"/>
          <p:cNvSpPr txBox="1"/>
          <p:nvPr/>
        </p:nvSpPr>
        <p:spPr>
          <a:xfrm>
            <a:off x="0" y="5411450"/>
            <a:ext cx="9144000" cy="156966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</a:t>
            </a:r>
            <a:r>
              <a:rPr lang="en-US" sz="9600" dirty="0" smtClean="0">
                <a:solidFill>
                  <a:schemeClr val="tx1"/>
                </a:solidFill>
              </a:rPr>
              <a:t> </a:t>
            </a:r>
            <a:r>
              <a:rPr lang="en-US" sz="9600" dirty="0" err="1" smtClean="0">
                <a:solidFill>
                  <a:schemeClr val="tx1"/>
                </a:solidFill>
              </a:rPr>
              <a:t>una</a:t>
            </a:r>
            <a:r>
              <a:rPr lang="en-US" sz="9600" dirty="0" smtClean="0">
                <a:solidFill>
                  <a:schemeClr val="tx1"/>
                </a:solidFill>
              </a:rPr>
              <a:t> </a:t>
            </a:r>
            <a:r>
              <a:rPr lang="es-ES" sz="9600" dirty="0" smtClean="0">
                <a:solidFill>
                  <a:schemeClr val="tx1"/>
                </a:solidFill>
              </a:rPr>
              <a:t>silla</a:t>
            </a:r>
            <a:endParaRPr lang="ru-RU" sz="9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endParaRPr lang="ru-RU" sz="4400" dirty="0"/>
          </a:p>
          <a:p>
            <a:pPr algn="ctr">
              <a:buNone/>
            </a:pPr>
            <a:endParaRPr lang="ru-RU" sz="4400" dirty="0" smtClean="0"/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/>
          <a:srcRect l="3906" t="8333" r="7031" b="23958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endParaRPr lang="es-ES" b="1" i="1" dirty="0" smtClean="0"/>
          </a:p>
          <a:p>
            <a:pPr algn="ctr">
              <a:buNone/>
            </a:pPr>
            <a:r>
              <a:rPr lang="ru-RU" b="1" i="1" dirty="0" smtClean="0"/>
              <a:t>Поставьте глагол в нужную форму!</a:t>
            </a:r>
            <a:endParaRPr lang="es-ES" b="1" i="1" dirty="0"/>
          </a:p>
          <a:p>
            <a:pPr algn="ctr">
              <a:buNone/>
            </a:pPr>
            <a:endParaRPr lang="ru-RU" b="1" i="1" dirty="0" smtClean="0"/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s-ES" sz="5400" dirty="0" smtClean="0">
                <a:latin typeface="Freestyle Script" pitchFamily="66" charset="0"/>
              </a:rPr>
              <a:t>Marina____mi hermana.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s-ES" sz="5400" dirty="0" smtClean="0">
                <a:latin typeface="Freestyle Script" pitchFamily="66" charset="0"/>
              </a:rPr>
              <a:t>Ana y Paco_____mis amigos.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s-ES" sz="5400" dirty="0" smtClean="0">
                <a:latin typeface="Freestyle Script" pitchFamily="66" charset="0"/>
              </a:rPr>
              <a:t>Marisol y yo_____alumnas aplicadas.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2143116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400" b="1" dirty="0" smtClean="0"/>
              <a:t>es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3500438"/>
            <a:ext cx="10150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 smtClean="0"/>
              <a:t>son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488" y="4857760"/>
            <a:ext cx="16979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4400" b="1" dirty="0" smtClean="0"/>
              <a:t>somos</a:t>
            </a:r>
            <a:endParaRPr lang="ru-RU" sz="4400" b="1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/>
          <a:srcRect l="13317" r="12991" b="3717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39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Джамиля</dc:creator>
  <cp:lastModifiedBy>Джамиля</cp:lastModifiedBy>
  <cp:revision>7</cp:revision>
  <dcterms:created xsi:type="dcterms:W3CDTF">2020-04-20T17:36:17Z</dcterms:created>
  <dcterms:modified xsi:type="dcterms:W3CDTF">2020-04-22T10:51:04Z</dcterms:modified>
</cp:coreProperties>
</file>