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Часовня Святой блаженной Ксении Петербургской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068960"/>
            <a:ext cx="1224136" cy="1536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StXeniaChap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348880"/>
            <a:ext cx="3240360" cy="4321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Паломничество </a:t>
            </a:r>
            <a:endParaRPr lang="ru-RU" dirty="0"/>
          </a:p>
        </p:txBody>
      </p:sp>
      <p:pic>
        <p:nvPicPr>
          <p:cNvPr id="2050" name="Picture 2" descr="C:\Users\User\Desktop\371_1473_1499418434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564904"/>
            <a:ext cx="3957522" cy="262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User\Desktop\1a53f2470a09b0035dcdcccebe6b6854_i-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132856"/>
            <a:ext cx="3057804" cy="4077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/>
              <a:t>Ксения Петербургская </a:t>
            </a:r>
            <a:endParaRPr lang="ru-RU" dirty="0"/>
          </a:p>
        </p:txBody>
      </p:sp>
      <p:pic>
        <p:nvPicPr>
          <p:cNvPr id="3074" name="Picture 2" descr="C:\Users\User\Desktop\bae6d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1700808"/>
            <a:ext cx="4248472" cy="4248472"/>
          </a:xfrm>
          <a:prstGeom prst="rect">
            <a:avLst/>
          </a:prstGeom>
          <a:noFill/>
        </p:spPr>
      </p:pic>
      <p:pic>
        <p:nvPicPr>
          <p:cNvPr id="3075" name="Picture 3" descr="C:\Users\User\Desktop\ace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594402"/>
            <a:ext cx="4680520" cy="44095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Чудеса и исцеления </a:t>
            </a:r>
            <a:endParaRPr lang="ru-RU" dirty="0"/>
          </a:p>
        </p:txBody>
      </p:sp>
      <p:pic>
        <p:nvPicPr>
          <p:cNvPr id="3" name="Picture 4" descr="C:\Users\User\Desktop\d0fa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00808"/>
            <a:ext cx="542925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Место погребения </a:t>
            </a:r>
            <a:endParaRPr lang="ru-RU" dirty="0"/>
          </a:p>
        </p:txBody>
      </p:sp>
      <p:pic>
        <p:nvPicPr>
          <p:cNvPr id="4098" name="Picture 2" descr="C:\Users\User\Desktop\ca71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72816"/>
            <a:ext cx="5732535" cy="4083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Здание часовни </a:t>
            </a:r>
            <a:endParaRPr lang="ru-RU" dirty="0"/>
          </a:p>
        </p:txBody>
      </p:sp>
      <p:pic>
        <p:nvPicPr>
          <p:cNvPr id="5122" name="Picture 2" descr="C:\Users\User\Desktop\37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411427" cy="47987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User\Desktop\SPB_64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276872"/>
            <a:ext cx="4968552" cy="3313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«Кто меня знал, да помянет мою душу для спасения своей души». </a:t>
            </a:r>
            <a:endParaRPr lang="ru-RU" dirty="0"/>
          </a:p>
        </p:txBody>
      </p:sp>
      <p:pic>
        <p:nvPicPr>
          <p:cNvPr id="3" name="Picture 4" descr="C:\Users\User\Desktop\StXeniaChapel_sig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340768"/>
            <a:ext cx="4051127" cy="54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Исцеления </a:t>
            </a:r>
            <a:endParaRPr lang="ru-RU" dirty="0"/>
          </a:p>
        </p:txBody>
      </p:sp>
      <p:pic>
        <p:nvPicPr>
          <p:cNvPr id="6146" name="Picture 2" descr="C:\Users\User\Desktop\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16832"/>
            <a:ext cx="5976664" cy="4338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30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Часовня Святой блаженной Ксении Петербургской</vt:lpstr>
      <vt:lpstr>Паломничество </vt:lpstr>
      <vt:lpstr>Ксения Петербургская </vt:lpstr>
      <vt:lpstr>Чудеса и исцеления </vt:lpstr>
      <vt:lpstr>Место погребения </vt:lpstr>
      <vt:lpstr>Здание часовни </vt:lpstr>
      <vt:lpstr>«Кто меня знал, да помянет мою душу для спасения своей души». </vt:lpstr>
      <vt:lpstr>Исцеления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Часовня Святой блаженной Ксении Петербургской</dc:title>
  <dc:creator>User</dc:creator>
  <cp:lastModifiedBy>User</cp:lastModifiedBy>
  <cp:revision>3</cp:revision>
  <dcterms:created xsi:type="dcterms:W3CDTF">2019-11-26T14:16:41Z</dcterms:created>
  <dcterms:modified xsi:type="dcterms:W3CDTF">2019-11-27T04:20:59Z</dcterms:modified>
</cp:coreProperties>
</file>