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23672-871A-4EB6-888A-51453AEF4F7E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F645D-2A19-4766-BFD3-B0DA2968DB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COMPLEX OBJECT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(сложное дополнение)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Краткая характеристика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Сложное дополнение - речевой оборот, состоящий из:</a:t>
            </a:r>
          </a:p>
          <a:p>
            <a:r>
              <a:rPr lang="ru-RU" dirty="0" smtClean="0"/>
              <a:t>Подлежащее + глагол + объект действия + инфинитив.</a:t>
            </a:r>
          </a:p>
          <a:p>
            <a:r>
              <a:rPr lang="ru-RU" dirty="0" smtClean="0"/>
              <a:t>На русский язык переводится, как придаточное предложение.</a:t>
            </a:r>
            <a:endParaRPr lang="ru-RU" b="1" i="1" u="sn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658228" cy="4525963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Подлежащее + глагол + объект действия + инфинитив</a:t>
            </a:r>
          </a:p>
          <a:p>
            <a:r>
              <a:rPr lang="en-US" sz="2800" u="sng" dirty="0"/>
              <a:t> </a:t>
            </a:r>
            <a:r>
              <a:rPr lang="en-US" sz="2800" u="sng" dirty="0" smtClean="0"/>
              <a:t>           I                want                you                      </a:t>
            </a:r>
            <a:r>
              <a:rPr lang="ru-RU" sz="2800" u="sng" dirty="0" smtClean="0"/>
              <a:t> </a:t>
            </a:r>
            <a:r>
              <a:rPr lang="en-US" sz="2800" u="sng" dirty="0" smtClean="0"/>
              <a:t>to sing.</a:t>
            </a:r>
          </a:p>
          <a:p>
            <a:r>
              <a:rPr lang="ru-RU" sz="2800" u="sng" dirty="0"/>
              <a:t> </a:t>
            </a:r>
            <a:r>
              <a:rPr lang="ru-RU" sz="2800" u="sng" dirty="0" smtClean="0"/>
              <a:t>           Я               хочу,          чтобы ты                   спела.</a:t>
            </a:r>
          </a:p>
          <a:p>
            <a:endParaRPr lang="ru-RU" sz="2800" dirty="0"/>
          </a:p>
          <a:p>
            <a:r>
              <a:rPr lang="ru-RU" dirty="0" smtClean="0"/>
              <a:t>Инфинитив может быть с частицей – </a:t>
            </a:r>
            <a:r>
              <a:rPr lang="en-US" dirty="0" smtClean="0"/>
              <a:t>to- </a:t>
            </a:r>
            <a:r>
              <a:rPr lang="ru-RU" dirty="0" smtClean="0"/>
              <a:t>или без нее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Глаголы+</a:t>
            </a:r>
            <a:r>
              <a:rPr lang="en-US" smtClean="0"/>
              <a:t>to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</a:t>
            </a:r>
          </a:p>
          <a:p>
            <a:r>
              <a:rPr lang="en-US" dirty="0" smtClean="0"/>
              <a:t>Would like</a:t>
            </a:r>
          </a:p>
          <a:p>
            <a:r>
              <a:rPr lang="en-US" dirty="0" smtClean="0"/>
              <a:t>Like</a:t>
            </a:r>
          </a:p>
          <a:p>
            <a:r>
              <a:rPr lang="en-US" dirty="0" smtClean="0"/>
              <a:t>Need                                         </a:t>
            </a:r>
            <a:r>
              <a:rPr lang="en-US" b="1" dirty="0" err="1" smtClean="0"/>
              <a:t>smb</a:t>
            </a:r>
            <a:r>
              <a:rPr lang="en-US" b="1" dirty="0" smtClean="0"/>
              <a:t>. to do </a:t>
            </a:r>
            <a:r>
              <a:rPr lang="en-US" b="1" dirty="0" err="1" smtClean="0"/>
              <a:t>smth</a:t>
            </a:r>
            <a:r>
              <a:rPr lang="en-US" dirty="0"/>
              <a:t>.</a:t>
            </a:r>
            <a:r>
              <a:rPr lang="en-US" dirty="0" smtClean="0"/>
              <a:t>                </a:t>
            </a:r>
          </a:p>
          <a:p>
            <a:r>
              <a:rPr lang="en-US" dirty="0" smtClean="0"/>
              <a:t>Expect</a:t>
            </a:r>
          </a:p>
          <a:p>
            <a:r>
              <a:rPr lang="en-US" dirty="0" smtClean="0"/>
              <a:t>Wish</a:t>
            </a:r>
          </a:p>
          <a:p>
            <a:r>
              <a:rPr lang="en-US" dirty="0" smtClean="0"/>
              <a:t>hate</a:t>
            </a:r>
            <a:endParaRPr lang="ru-RU" dirty="0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3857620" y="1714488"/>
            <a:ext cx="500066" cy="38576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без </a:t>
            </a:r>
            <a:r>
              <a:rPr lang="en-US" dirty="0" smtClean="0"/>
              <a:t>to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</a:t>
            </a:r>
          </a:p>
          <a:p>
            <a:r>
              <a:rPr lang="en-US" dirty="0" smtClean="0"/>
              <a:t>Watch</a:t>
            </a:r>
          </a:p>
          <a:p>
            <a:r>
              <a:rPr lang="en-US" dirty="0" smtClean="0"/>
              <a:t>Notice</a:t>
            </a:r>
          </a:p>
          <a:p>
            <a:r>
              <a:rPr lang="en-US" dirty="0" smtClean="0"/>
              <a:t>Hear</a:t>
            </a:r>
          </a:p>
          <a:p>
            <a:r>
              <a:rPr lang="en-US" dirty="0" smtClean="0"/>
              <a:t>Feel</a:t>
            </a:r>
          </a:p>
          <a:p>
            <a:r>
              <a:rPr lang="en-US" dirty="0" smtClean="0"/>
              <a:t>Make</a:t>
            </a:r>
          </a:p>
          <a:p>
            <a:r>
              <a:rPr lang="en-US" smtClean="0"/>
              <a:t>Let</a:t>
            </a:r>
          </a:p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96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COMPLEX OBJECT</vt:lpstr>
      <vt:lpstr>Краткая характеристика</vt:lpstr>
      <vt:lpstr>Пример</vt:lpstr>
      <vt:lpstr>Глаголы+to</vt:lpstr>
      <vt:lpstr>Глаголы без to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 OBJECT</dc:title>
  <dc:creator>Карина</dc:creator>
  <cp:lastModifiedBy>Карина</cp:lastModifiedBy>
  <cp:revision>3</cp:revision>
  <dcterms:created xsi:type="dcterms:W3CDTF">2020-06-08T15:26:57Z</dcterms:created>
  <dcterms:modified xsi:type="dcterms:W3CDTF">2020-06-08T15:52:55Z</dcterms:modified>
</cp:coreProperties>
</file>