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ECE80-328F-4274-BF18-7CB01FB7F505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522DE-74CC-4D45-AA0C-61F651059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522DE-74CC-4D45-AA0C-61F65105910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3E6076-511C-4977-A3A8-1C8F2C392273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C236B7-02A4-4F29-98D9-CADBF67436A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Conditionals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Условные предложения)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Краткая характеристика условных       предложений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Условные предложения – сложные предложения, которые состоят из главного и придаточного. Придаточные предложения содержат союзы условия:</a:t>
            </a:r>
          </a:p>
          <a:p>
            <a:r>
              <a:rPr lang="en-US" b="1" dirty="0" smtClean="0"/>
              <a:t>If- </a:t>
            </a:r>
            <a:r>
              <a:rPr lang="ru-RU" b="1" dirty="0" smtClean="0"/>
              <a:t>если</a:t>
            </a:r>
            <a:endParaRPr lang="en-US" b="1" dirty="0" smtClean="0"/>
          </a:p>
          <a:p>
            <a:r>
              <a:rPr lang="en-US" b="1" dirty="0" smtClean="0"/>
              <a:t>When</a:t>
            </a:r>
            <a:r>
              <a:rPr lang="ru-RU" b="1" dirty="0" smtClean="0"/>
              <a:t> – когда </a:t>
            </a:r>
            <a:endParaRPr lang="en-US" b="1" dirty="0" smtClean="0"/>
          </a:p>
          <a:p>
            <a:r>
              <a:rPr lang="en-US" b="1" dirty="0" smtClean="0"/>
              <a:t>After</a:t>
            </a:r>
            <a:r>
              <a:rPr lang="ru-RU" b="1" dirty="0" smtClean="0"/>
              <a:t> -после</a:t>
            </a:r>
            <a:endParaRPr lang="en-US" b="1" dirty="0" smtClean="0"/>
          </a:p>
          <a:p>
            <a:r>
              <a:rPr lang="en-US" b="1" dirty="0" smtClean="0"/>
              <a:t>Before</a:t>
            </a:r>
            <a:r>
              <a:rPr lang="ru-RU" b="1" dirty="0" smtClean="0"/>
              <a:t> - до</a:t>
            </a:r>
            <a:endParaRPr lang="en-US" b="1" dirty="0" smtClean="0"/>
          </a:p>
          <a:p>
            <a:r>
              <a:rPr lang="en-US" b="1" dirty="0" smtClean="0"/>
              <a:t>As soon as</a:t>
            </a:r>
            <a:r>
              <a:rPr lang="ru-RU" b="1" dirty="0" smtClean="0"/>
              <a:t> – как только</a:t>
            </a:r>
            <a:endParaRPr lang="en-US" b="1" dirty="0" smtClean="0"/>
          </a:p>
          <a:p>
            <a:r>
              <a:rPr lang="en-US" b="1" dirty="0" smtClean="0"/>
              <a:t>Till (</a:t>
            </a:r>
            <a:r>
              <a:rPr lang="en-US" b="1" dirty="0" smtClean="0"/>
              <a:t>until)</a:t>
            </a:r>
            <a:r>
              <a:rPr lang="ru-RU" b="1" dirty="0" smtClean="0"/>
              <a:t> </a:t>
            </a:r>
            <a:r>
              <a:rPr lang="ru-RU" b="1" dirty="0" smtClean="0"/>
              <a:t>– до тех пор пока, (до тех пор пока не)</a:t>
            </a:r>
            <a:endParaRPr lang="en-US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тип условных предложений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Реальное действие, относящееся к настоящему или будущему. В главном предложении используем </a:t>
            </a:r>
            <a:r>
              <a:rPr lang="en-US" b="1" u="sng" dirty="0" smtClean="0"/>
              <a:t>FUTURE </a:t>
            </a:r>
            <a:r>
              <a:rPr lang="en-US" dirty="0" smtClean="0"/>
              <a:t>(</a:t>
            </a:r>
            <a:r>
              <a:rPr lang="ru-RU" dirty="0" smtClean="0"/>
              <a:t>Будущее время), а в придаточном (после союзов условия) используем </a:t>
            </a:r>
            <a:r>
              <a:rPr lang="en-US" b="1" u="sng" dirty="0" smtClean="0"/>
              <a:t>PRESENT</a:t>
            </a:r>
            <a:r>
              <a:rPr lang="en-US" dirty="0" smtClean="0"/>
              <a:t> </a:t>
            </a:r>
            <a:r>
              <a:rPr lang="ru-RU" dirty="0" smtClean="0"/>
              <a:t>(Настоящее время). Все предложение переводим в будущем времени. Пример:</a:t>
            </a:r>
          </a:p>
          <a:p>
            <a:r>
              <a:rPr lang="en-US" dirty="0" smtClean="0"/>
              <a:t>If he </a:t>
            </a:r>
            <a:r>
              <a:rPr lang="en-US" b="1" i="1" u="sng" dirty="0" smtClean="0"/>
              <a:t>gets</a:t>
            </a:r>
            <a:r>
              <a:rPr lang="en-US" dirty="0" smtClean="0"/>
              <a:t> a 5, his mother </a:t>
            </a:r>
            <a:r>
              <a:rPr lang="en-US" b="1" i="1" u="sng" dirty="0" smtClean="0"/>
              <a:t>will</a:t>
            </a:r>
            <a:r>
              <a:rPr lang="en-US" dirty="0" smtClean="0"/>
              <a:t> buy him a present. –</a:t>
            </a:r>
            <a:r>
              <a:rPr lang="ru-RU" dirty="0" smtClean="0"/>
              <a:t>Если я получу пятерку, моя мама купит мне подарок.</a:t>
            </a:r>
          </a:p>
          <a:p>
            <a:r>
              <a:rPr lang="ru-RU" dirty="0" smtClean="0"/>
              <a:t>!!! Если придаточное стоит на 1 месте в предложении, то оно выделяется запятой.</a:t>
            </a:r>
          </a:p>
          <a:p>
            <a:r>
              <a:rPr lang="ru-RU" dirty="0" smtClean="0"/>
              <a:t>!!! Если главное стоит на 1 месте, то запятая отсутствует.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</a:t>
            </a:r>
            <a:r>
              <a:rPr lang="ru-RU" dirty="0" smtClean="0"/>
              <a:t> тип условных предложений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Нереальное действие, относящее к будущему. На русский язык переводим при помощи частицы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-БЫ-</a:t>
            </a:r>
            <a:r>
              <a:rPr lang="ru-RU" dirty="0" smtClean="0"/>
              <a:t>. В главном предложении </a:t>
            </a:r>
            <a:r>
              <a:rPr lang="en-US" b="1" u="sng" dirty="0" smtClean="0"/>
              <a:t>WILL-WOULD</a:t>
            </a:r>
            <a:r>
              <a:rPr lang="ru-RU" dirty="0" smtClean="0"/>
              <a:t>, </a:t>
            </a:r>
            <a:r>
              <a:rPr lang="ru-RU" dirty="0" smtClean="0"/>
              <a:t>а в придаточном используем </a:t>
            </a:r>
            <a:r>
              <a:rPr lang="en-US" b="1" u="sng" dirty="0" smtClean="0"/>
              <a:t>PAST</a:t>
            </a:r>
            <a:r>
              <a:rPr lang="en-US" dirty="0" smtClean="0"/>
              <a:t> </a:t>
            </a:r>
            <a:r>
              <a:rPr lang="ru-RU" b="1" u="sng" dirty="0" smtClean="0"/>
              <a:t>(</a:t>
            </a:r>
            <a:r>
              <a:rPr lang="ru-RU" dirty="0" smtClean="0"/>
              <a:t>прошедшее</a:t>
            </a:r>
            <a:r>
              <a:rPr lang="ru-RU" b="1" dirty="0" smtClean="0"/>
              <a:t> </a:t>
            </a:r>
            <a:r>
              <a:rPr lang="ru-RU" dirty="0" smtClean="0"/>
              <a:t>время).</a:t>
            </a:r>
          </a:p>
          <a:p>
            <a:r>
              <a:rPr lang="ru-RU" dirty="0" smtClean="0"/>
              <a:t>Пример:</a:t>
            </a:r>
          </a:p>
          <a:p>
            <a:r>
              <a:rPr lang="en-US" dirty="0" smtClean="0"/>
              <a:t>If he </a:t>
            </a:r>
            <a:r>
              <a:rPr lang="en-US" b="1" i="1" u="sng" dirty="0" smtClean="0"/>
              <a:t>got</a:t>
            </a:r>
            <a:r>
              <a:rPr lang="en-US" dirty="0" smtClean="0"/>
              <a:t> a 5, his mother </a:t>
            </a:r>
            <a:r>
              <a:rPr lang="en-US" b="1" i="1" u="sng" dirty="0" smtClean="0"/>
              <a:t>would </a:t>
            </a:r>
            <a:r>
              <a:rPr lang="en-US" dirty="0" smtClean="0"/>
              <a:t>buy him a present.</a:t>
            </a:r>
            <a:r>
              <a:rPr lang="ru-RU" dirty="0" smtClean="0"/>
              <a:t>-</a:t>
            </a:r>
          </a:p>
          <a:p>
            <a:r>
              <a:rPr lang="ru-RU" dirty="0" smtClean="0"/>
              <a:t>Если </a:t>
            </a:r>
            <a:r>
              <a:rPr lang="ru-RU" b="1" dirty="0" smtClean="0"/>
              <a:t>бы</a:t>
            </a:r>
            <a:r>
              <a:rPr lang="ru-RU" dirty="0" smtClean="0"/>
              <a:t> он получил пятерку, то его мама купила </a:t>
            </a:r>
            <a:r>
              <a:rPr lang="ru-RU" b="1" dirty="0" smtClean="0"/>
              <a:t>бы</a:t>
            </a:r>
            <a:r>
              <a:rPr lang="ru-RU" dirty="0" smtClean="0"/>
              <a:t> ему подарок.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</a:t>
            </a:r>
            <a:r>
              <a:rPr lang="ru-RU" dirty="0" smtClean="0"/>
              <a:t>тип условных предложений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Нереальное действие, относящееся к прошлому.</a:t>
            </a:r>
          </a:p>
          <a:p>
            <a:r>
              <a:rPr lang="ru-RU" dirty="0" smtClean="0"/>
              <a:t>В придаточном предложении используем </a:t>
            </a:r>
            <a:r>
              <a:rPr lang="en-US" b="1" dirty="0" smtClean="0"/>
              <a:t>PAS</a:t>
            </a:r>
            <a:r>
              <a:rPr lang="en-US" dirty="0" smtClean="0"/>
              <a:t>T </a:t>
            </a:r>
            <a:r>
              <a:rPr lang="en-US" b="1" dirty="0" smtClean="0"/>
              <a:t>PERFEC</a:t>
            </a:r>
            <a:r>
              <a:rPr lang="en-US" dirty="0" smtClean="0"/>
              <a:t>T (had</a:t>
            </a:r>
            <a:r>
              <a:rPr lang="ru-RU" dirty="0" smtClean="0"/>
              <a:t> + </a:t>
            </a:r>
            <a:r>
              <a:rPr lang="en-US" dirty="0" smtClean="0"/>
              <a:t>V 3/</a:t>
            </a:r>
            <a:r>
              <a:rPr lang="en-US" dirty="0" err="1" smtClean="0"/>
              <a:t>ed</a:t>
            </a:r>
            <a:r>
              <a:rPr lang="en-US" dirty="0" smtClean="0"/>
              <a:t>)</a:t>
            </a:r>
            <a:r>
              <a:rPr lang="ru-RU" dirty="0" smtClean="0"/>
              <a:t>, а в главном </a:t>
            </a:r>
            <a:r>
              <a:rPr lang="en-US" b="1" dirty="0" smtClean="0"/>
              <a:t>WOULD +</a:t>
            </a:r>
            <a:r>
              <a:rPr lang="en-US" dirty="0" smtClean="0"/>
              <a:t> </a:t>
            </a:r>
            <a:r>
              <a:rPr lang="en-US" b="1" dirty="0" smtClean="0"/>
              <a:t>HAVE+ V3/</a:t>
            </a:r>
            <a:r>
              <a:rPr lang="en-US" b="1" dirty="0" err="1" smtClean="0"/>
              <a:t>ed</a:t>
            </a:r>
            <a:r>
              <a:rPr lang="ru-RU" dirty="0" smtClean="0"/>
              <a:t>. Пример:</a:t>
            </a:r>
          </a:p>
          <a:p>
            <a:r>
              <a:rPr lang="en-US" dirty="0" smtClean="0"/>
              <a:t>If he </a:t>
            </a:r>
            <a:r>
              <a:rPr lang="en-US" b="1" i="1" u="sng" dirty="0" smtClean="0"/>
              <a:t>had got </a:t>
            </a:r>
            <a:r>
              <a:rPr lang="en-US" dirty="0" smtClean="0"/>
              <a:t>a 5 yesterday, his mother </a:t>
            </a:r>
            <a:r>
              <a:rPr lang="en-US" b="1" i="1" u="sng" dirty="0" smtClean="0"/>
              <a:t>would have bought</a:t>
            </a:r>
            <a:r>
              <a:rPr lang="en-US" dirty="0" smtClean="0"/>
              <a:t> him a present then.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1472</TotalTime>
  <Words>278</Words>
  <Application>Microsoft Office PowerPoint</Application>
  <PresentationFormat>Экран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Conditionals (Условные предложения)</vt:lpstr>
      <vt:lpstr>Краткая характеристика условных       предложений</vt:lpstr>
      <vt:lpstr>1 тип условных предложений</vt:lpstr>
      <vt:lpstr>II тип условных предложений</vt:lpstr>
      <vt:lpstr>III тип условных предложений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 (Условные предложения)</dc:title>
  <dc:creator>Алексей</dc:creator>
  <cp:lastModifiedBy>Алексей</cp:lastModifiedBy>
  <cp:revision>21</cp:revision>
  <dcterms:created xsi:type="dcterms:W3CDTF">2020-04-04T06:28:51Z</dcterms:created>
  <dcterms:modified xsi:type="dcterms:W3CDTF">2020-04-05T15:49:33Z</dcterms:modified>
</cp:coreProperties>
</file>