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59" r:id="rId8"/>
    <p:sldId id="260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Игры по ОБЖ\145cb0b8da966ef15645cfd163b10ec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D:\с рабочего стола\ОСЕНЬ - 2020г\ОКТЯБРЬ   - 2020г\Презентация -Игры по ОБЖ - октябрь 2020г\5а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User\Desktop\Игры по ОБЖ\17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Игры по ОБЖ\3а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"/>
            <a:ext cx="9143999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User\Desktop\Игры по ОБЖ\4а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Игры по ОБЖ\6а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Игры по ОБЖ\7а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Игры по ОБЖ\8а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Игры по ОБЖ\8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" y="1"/>
            <a:ext cx="9144032" cy="6881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1071546"/>
            <a:ext cx="1485888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Игры по ОБЖ\15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Кобелева</dc:creator>
  <cp:lastModifiedBy>Пользователь Windows</cp:lastModifiedBy>
  <cp:revision>3</cp:revision>
  <dcterms:created xsi:type="dcterms:W3CDTF">2020-09-30T11:35:36Z</dcterms:created>
  <dcterms:modified xsi:type="dcterms:W3CDTF">2020-11-29T18:34:49Z</dcterms:modified>
</cp:coreProperties>
</file>