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7" r:id="rId4"/>
    <p:sldId id="266" r:id="rId5"/>
    <p:sldId id="269" r:id="rId6"/>
    <p:sldId id="270" r:id="rId7"/>
    <p:sldId id="268" r:id="rId8"/>
    <p:sldId id="257" r:id="rId9"/>
    <p:sldId id="263" r:id="rId10"/>
    <p:sldId id="258" r:id="rId11"/>
    <p:sldId id="260" r:id="rId12"/>
    <p:sldId id="261" r:id="rId13"/>
    <p:sldId id="262" r:id="rId14"/>
    <p:sldId id="271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117180" cy="3888432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Мастер-класс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теме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/>
              <a:t>Развитие музыкально-ритмических способностей детей с ОВЗ через коммуникативные танцы и игры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869160"/>
            <a:ext cx="7117180" cy="1296144"/>
          </a:xfrm>
        </p:spPr>
        <p:txBody>
          <a:bodyPr>
            <a:normAutofit fontScale="32500" lnSpcReduction="20000"/>
          </a:bodyPr>
          <a:lstStyle/>
          <a:p>
            <a:pPr algn="r"/>
            <a:r>
              <a:rPr lang="ru-RU" sz="6200" b="1" dirty="0">
                <a:latin typeface="Times New Roman" pitchFamily="18" charset="0"/>
                <a:cs typeface="Times New Roman" pitchFamily="18" charset="0"/>
              </a:rPr>
              <a:t>Куликова Инна Михайловна</a:t>
            </a:r>
          </a:p>
          <a:p>
            <a:pPr algn="r"/>
            <a:r>
              <a:rPr lang="ru-RU" sz="6200" b="1" dirty="0">
                <a:latin typeface="Times New Roman" pitchFamily="18" charset="0"/>
                <a:cs typeface="Times New Roman" pitchFamily="18" charset="0"/>
              </a:rPr>
              <a:t>Музыкальный руководитель </a:t>
            </a:r>
          </a:p>
          <a:p>
            <a:pPr algn="r"/>
            <a:r>
              <a:rPr lang="ru-RU" sz="6200" b="1" dirty="0">
                <a:latin typeface="Times New Roman" pitchFamily="18" charset="0"/>
                <a:cs typeface="Times New Roman" pitchFamily="18" charset="0"/>
              </a:rPr>
              <a:t>МАДОУ ДС №37 «Дружная семейка»</a:t>
            </a:r>
          </a:p>
          <a:p>
            <a:endParaRPr lang="ru-RU" dirty="0"/>
          </a:p>
        </p:txBody>
      </p:sp>
      <p:pic>
        <p:nvPicPr>
          <p:cNvPr id="2050" name="Picture 2" descr="F:\100_00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0354"/>
            <a:ext cx="3983189" cy="29876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4092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body" sz="half" idx="2"/>
          </p:nvPr>
        </p:nvSpPr>
        <p:spPr>
          <a:xfrm>
            <a:off x="250825" y="404813"/>
            <a:ext cx="4240213" cy="6192837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РУЧЕЁК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становятся змейкой, взявшись за руки. Первые два ребенка становятся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воротиками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дети все проходят в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воротики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И когда все пройдут ведущие присоединяются к последним. По сигналу уже следующая первая двойка становится в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воротики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 т.д. Можно с ускорением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69" r="2569"/>
          <a:stretch>
            <a:fillRect/>
          </a:stretch>
        </p:blipFill>
        <p:spPr bwMode="auto"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2787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16632"/>
            <a:ext cx="3481387" cy="1008112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ТАНЕЦ ШЛЯПЫ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980728"/>
            <a:ext cx="4167301" cy="5616624"/>
          </a:xfrm>
        </p:spPr>
        <p:txBody>
          <a:bodyPr/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садится в круг. Когда начинает звучать музыка, участники передают шляпу по кругу, по очереди надевая ее на голову своего соседа. Когда звучание музыки прерывается, ведущий просит участника, у которого в этот момент оказалась шляпа, показать какое-то движение — с тем чтобы все остальные его повторили. Музыка начинает звучать вновь, и игра продолжается.</a:t>
            </a:r>
          </a:p>
          <a:p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Важно: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Ведущему нужно следить за тем, чтобы передача шляпы происходила именно через надевание, а не стягивание ее с соседа.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Темп музыки может влиять на скорость передачи шляпы.</a:t>
            </a:r>
          </a:p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3456384" cy="33123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7385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4608512" cy="136815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C000"/>
                </a:solidFill>
              </a:rPr>
              <a:t>Коммуникативный танец - игра «Светит месяц»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1628800"/>
            <a:ext cx="4023285" cy="4968552"/>
          </a:xfrm>
        </p:spPr>
        <p:txBody>
          <a:bodyPr/>
          <a:lstStyle/>
          <a:p>
            <a:r>
              <a:rPr lang="ru-RU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Дети стоят в кругу парами, лицом друг к другу, руки в положении «Лодочка», но согнувши.  </a:t>
            </a: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1-2 такт: 4 приставных шага в право (в середину круга) с притопом в конце фразы. </a:t>
            </a: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3-4 такт: то же влево (из круга). </a:t>
            </a: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5-7 такт: хлопок перед собой, обмен хлопками на слабую долю (4 хлопка) </a:t>
            </a: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такт: хлопок перед собой, взяться за руку «здороваемся» и дети внешнего и внутреннего  круга делают шаг по линии танца и переходят к другому партнёру. Танец повторяется с ускорением. 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302" y="1628800"/>
            <a:ext cx="3318129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9876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4167301" cy="864096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П</a:t>
            </a:r>
            <a:r>
              <a:rPr lang="ru-RU" b="1" dirty="0" smtClean="0">
                <a:solidFill>
                  <a:srgbClr val="7030A0"/>
                </a:solidFill>
              </a:rPr>
              <a:t>олька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908720"/>
            <a:ext cx="4311317" cy="5760640"/>
          </a:xfrm>
        </p:spPr>
        <p:txBody>
          <a:bodyPr>
            <a:normAutofit fontScale="92500"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становятся по кругу парами в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позицию,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мальчики – спиной с согнутыми руками в локтях, ладони друг-другу, девочки – лицом к центру, руки так же как у мальчиков. </a:t>
            </a:r>
          </a:p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А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1-4 такт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хлопки – к себе, друг другу (4 хлопка).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5-8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такт–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девочки боковым галопом передвигаются по кругу к соседнему мальчику.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1-8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такт–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повторяются (3 раза);</a:t>
            </a:r>
          </a:p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Б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1-2 – 3 хлопка к правому уху, 3 хлопка к левому уху.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3-4 – на носках отвернуться друг от друга.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5-6 – 3 хлопка к правому уху, 3 хлопка к левому уху.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7-8 – на носках повернуться друг другу.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так долее.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3456384" cy="34563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8453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8"/>
            <a:ext cx="3481387" cy="115212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Яблочко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1700808"/>
            <a:ext cx="4023285" cy="3329704"/>
          </a:xfrm>
        </p:spPr>
        <p:txBody>
          <a:bodyPr>
            <a:noAutofit/>
          </a:bodyPr>
          <a:lstStyle/>
          <a:p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И.п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. Дети стоят парами по кругу, взявшись за руки. 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1-2 такт: два приставных шага против часовой стрелке.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3-4 такт: два приставных шага по часовой стрелке.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5-8 такт: руки под «кадриль» обходят друг друга, возвращаясь спиной.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Повтор 5-8 такт: правой рукой берут под руку соседа по диагонали и кружатся. Все движения повторяются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/>
          </a:p>
        </p:txBody>
      </p:sp>
      <p:pic>
        <p:nvPicPr>
          <p:cNvPr id="1026" name="Picture 2" descr="C:\Users\User\Downloads\62786437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67" r="116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42216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4157" y="1628800"/>
            <a:ext cx="871296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 внимание и всех с наступающим новым годом!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304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848872" cy="6209660"/>
          </a:xfrm>
        </p:spPr>
        <p:txBody>
          <a:bodyPr/>
          <a:lstStyle/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sz="2400" b="1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Дошкольный возраст – уникальный период для  приобретения  свойств личности. В это  время закладывается  её  модель,  происходит  освоение  форм  позитивного общения с людьми. </a:t>
            </a:r>
            <a:br>
              <a:rPr lang="ru-RU" sz="2400" b="1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solidFill>
                  <a:srgbClr val="FFC000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sz="2400" b="1" dirty="0">
                <a:solidFill>
                  <a:srgbClr val="FFC000"/>
                </a:solidFill>
                <a:latin typeface="Times New Roman"/>
                <a:ea typeface="Calibri"/>
                <a:cs typeface="Times New Roman"/>
              </a:rPr>
              <a:t>период от трех до семи лет ребенок интенсивно растет и развивается, движения становятся его потребностью, поэтому необходимо создать максимальные условия для реализации его двигательной активности, как в регламентированной, так и </a:t>
            </a:r>
            <a:r>
              <a:rPr lang="ru-RU" sz="2400" b="1" dirty="0" err="1" smtClean="0">
                <a:solidFill>
                  <a:srgbClr val="FFC000"/>
                </a:solidFill>
                <a:latin typeface="Times New Roman"/>
                <a:ea typeface="Calibri"/>
                <a:cs typeface="Times New Roman"/>
              </a:rPr>
              <a:t>нерегламентирован</a:t>
            </a:r>
            <a:r>
              <a:rPr lang="ru-RU" sz="2400" b="1" dirty="0" smtClean="0">
                <a:solidFill>
                  <a:srgbClr val="FFC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>
                <a:solidFill>
                  <a:srgbClr val="FFC000"/>
                </a:solidFill>
                <a:latin typeface="Times New Roman"/>
                <a:ea typeface="Calibri"/>
                <a:cs typeface="Times New Roman"/>
              </a:rPr>
              <a:t>(самостоятельной) деятельности.</a:t>
            </a:r>
            <a:endParaRPr lang="ru-RU" sz="2400" b="1" dirty="0">
              <a:solidFill>
                <a:srgbClr val="FFC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348880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0204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04664"/>
            <a:ext cx="6246440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В.М. Бехтерев считал, что с помощью музыки «можно установить равновесие в деятельность нервной системы ребенка, умерить слишком возбужденные темпераменты и растормозить заторможенных детей, урегулировать неправильные и неточные движения».</a:t>
            </a:r>
            <a:endParaRPr lang="ru-RU" sz="2400" b="1" dirty="0">
              <a:solidFill>
                <a:srgbClr val="FFFF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074" name="Picture 2" descr="F:\100_0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348355"/>
            <a:ext cx="4632711" cy="34748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38550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675169"/>
            <a:ext cx="792088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В наше  время  все больше  детей  с  неадекватной  самооценкой, ребенок  зажат (или  расторможен) и, как следствие, проблемы с общением. Поэтому   педагогам  следует  заботиться о  развитии  его   социально- эмоциональном  воспитании дошкольников, о</a:t>
            </a:r>
          </a:p>
          <a:p>
            <a:pPr algn="just">
              <a:lnSpc>
                <a:spcPct val="115000"/>
              </a:lnSpc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формировании  у детей  таких  качеств, как коммуникабельность, активность, самостоятельность, инициатива.</a:t>
            </a:r>
          </a:p>
          <a:p>
            <a:pPr algn="just">
              <a:lnSpc>
                <a:spcPct val="115000"/>
              </a:lnSpc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несложных, но веселых и подвижных танцах-играх дети получают радость от самого процесса движения под музыку, от того, что у них все получается, от возможности себя выразить, проявить, получить приз, и т. д. Все это дает прекрасный эффект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и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не нуждается в каких-то дополнительных рекомендациях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5981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04664"/>
            <a:ext cx="68407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оммуникативные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танцы и игры 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это, в основном, танцы с несложными движениями, включающие элементы невербального общения, смену партнеров, игровые задания, соревнования (кто лучше пляшет) и т.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Происхождение этого материала связано с фольклором разных народов. Впоследствии использование подобных плясок при проведении досугов с детьми и взрослыми породило множество вариаций.</a:t>
            </a:r>
          </a:p>
        </p:txBody>
      </p:sp>
    </p:spTree>
    <p:extLst>
      <p:ext uri="{BB962C8B-B14F-4D97-AF65-F5344CB8AC3E}">
        <p14:creationId xmlns="" xmlns:p14="http://schemas.microsoft.com/office/powerpoint/2010/main" val="2455841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8641"/>
            <a:ext cx="802838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 е л ь: развитие музыкально-ритмических способностей детей </a:t>
            </a:r>
            <a:r>
              <a:rPr lang="ru-RU" sz="2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фольклорные коммуникативные </a:t>
            </a:r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танцы и игры </a:t>
            </a:r>
          </a:p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а д а ч и: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способности к эмоционально – выразительному, осмысленному исполнению движений под музыку;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 интеллектуальные способности (музыкальное мышление, музыкальную память, воображение)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детей с музыкальными жанрами и видами ритмики (упражнения, танец, игра);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красивую осанку, выразительность и пластику движений в соответствии с формой и характером музыкального произведения;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креативность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формировать творческие проявления в музыкально-ритмических движениях;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коммуникативные качества.</a:t>
            </a:r>
          </a:p>
        </p:txBody>
      </p:sp>
    </p:spTree>
    <p:extLst>
      <p:ext uri="{BB962C8B-B14F-4D97-AF65-F5344CB8AC3E}">
        <p14:creationId xmlns="" xmlns:p14="http://schemas.microsoft.com/office/powerpoint/2010/main" val="4079368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04664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коммуникативных играх и танцах могут быть эффективно реализованы следующие направления воспитательной работы: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развитие динамической стороны общения: легкости вступления в контакт, инициативности, готовности к общению;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сочувствия к партнеру, эмоциональности и выразительности невербальных средств общения;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развитие позитивного самоощущения, что связано с состоянием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раскрепощенности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уверенности в себе, ощущением собственного эмоционального благополучия, своей значимости в детском коллективе, сформированной положительной самооценки.</a:t>
            </a:r>
          </a:p>
        </p:txBody>
      </p:sp>
      <p:pic>
        <p:nvPicPr>
          <p:cNvPr id="1028" name="Picture 4" descr="F:\S63008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64228"/>
            <a:ext cx="4125028" cy="30937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57205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188640"/>
            <a:ext cx="4392488" cy="6408712"/>
          </a:xfrm>
        </p:spPr>
        <p:txBody>
          <a:bodyPr>
            <a:normAutofit lnSpcReduction="10000"/>
          </a:bodyPr>
          <a:lstStyle/>
          <a:p>
            <a:r>
              <a:rPr lang="ru-RU" sz="2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«Ниточка с иголочкой</a:t>
            </a:r>
            <a:r>
              <a:rPr lang="ru-RU" sz="2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становятся по кругу. Считалкой выбирают из играющих «иголочку», «ниточку» и «узелок», которые выходят и круг. В это время остальные берутся за руки и поднимают их вверх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воротиками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 сигналу «иголочка», «ниточка» и «узелок» начинают бегать между детьми. При этом «иголочка» старается запутать «ниточку» с «узелком».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Когда дети освоятся, «ниточку» можно «удлинить», выбрав трех и более детей.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Игру можно проводить, сопровождая движения текстом: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Игла-барыня, княгиня.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мир нарядила.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Нарядила, обшила,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Сама раздетая ходила.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тонка, да длинна, 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Одноуха, да остра, 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Одноуха, да остра,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Всему миру красна.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Хвостик нитяной 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Тянет, тянет за собой. 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Сквозь холст он проходит, 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Узелок себе находит.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C:\Users\User\Desktop\Выступление\40_3.jpg"/>
          <p:cNvPicPr>
            <a:picLocks noGrp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60" b="860"/>
          <a:stretch>
            <a:fillRect/>
          </a:stretch>
        </p:blipFill>
        <p:spPr bwMode="auto"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30076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3481387" cy="72008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Золотые ворота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836712"/>
            <a:ext cx="4167301" cy="583264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стоят по кругу взявшись за руки. Два ведущий образуют «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воротик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взявшись двумя руками. Дети проходят в «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воротики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 поют.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Золотые ворота,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Проходите господа.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раз прощается,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запрещается,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на третий раз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пропустим Вас.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последнее слово ведущие закрывают «ворота» и кто остается закрытым говорит: «Ворота, ворота – выпустите меня». Ведущие: «Не выпустим, а ты нам песню спой (5 раз на одной ножке проскочи…)»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1026" name="Picture 2" descr="C:\Users\User\Desktop\Выступление\post-19913-14308276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3456384" cy="345638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5255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201</TotalTime>
  <Words>933</Words>
  <Application>Microsoft Office PowerPoint</Application>
  <PresentationFormat>Экран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Winter</vt:lpstr>
      <vt:lpstr>Мастер-класс  по теме  «Развитие музыкально-ритмических способностей детей с ОВЗ через коммуникативные танцы и игры» </vt:lpstr>
      <vt:lpstr>Дошкольный возраст – уникальный период для  приобретения  свойств личности. В это  время закладывается  её  модель,  происходит  освоение  форм  позитивного общения с людьми.   В период от трех до семи лет ребенок интенсивно растет и развивается, движения становятся его потребностью, поэтому необходимо создать максимальные условия для реализации его двигательной активности, как в регламентированной, так и нерегламентирован (самостоятельной) деятельности.</vt:lpstr>
      <vt:lpstr>Слайд 3</vt:lpstr>
      <vt:lpstr>Слайд 4</vt:lpstr>
      <vt:lpstr>Слайд 5</vt:lpstr>
      <vt:lpstr>Слайд 6</vt:lpstr>
      <vt:lpstr>Слайд 7</vt:lpstr>
      <vt:lpstr>Слайд 8</vt:lpstr>
      <vt:lpstr>Золотые ворота</vt:lpstr>
      <vt:lpstr>Слайд 10</vt:lpstr>
      <vt:lpstr>ТАНЕЦ ШЛЯПЫ </vt:lpstr>
      <vt:lpstr>Коммуникативный танец - игра «Светит месяц»  </vt:lpstr>
      <vt:lpstr>Полька </vt:lpstr>
      <vt:lpstr>Яблочко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Любовь</cp:lastModifiedBy>
  <cp:revision>19</cp:revision>
  <dcterms:created xsi:type="dcterms:W3CDTF">2015-11-25T12:32:47Z</dcterms:created>
  <dcterms:modified xsi:type="dcterms:W3CDTF">2020-11-29T15:59:05Z</dcterms:modified>
</cp:coreProperties>
</file>