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E45241-24CF-43CF-B468-05C92B9BD519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B8E9BD-03E6-49A0-B389-7C21900F5F1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44824"/>
            <a:ext cx="3960440" cy="2969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505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43841"/>
            <a:ext cx="595840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День Матери -  этот праздник , праздник вечности! Из поколения в поколение для каждого человека мама – самый главный человек в жизни. Новый праздник - День Матери - постепенно приживается в России. Основанный Президентом Российской Федерации 30 января 1998 года, он празднуется в последнее воскресенье ноября. И хотя этот праздник отмечается всего двенадцатый год, но во все времена мама была и остается самым главным и близким человеком для каждого из нас.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3449041"/>
            <a:ext cx="961876" cy="120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4270940"/>
            <a:ext cx="932757" cy="124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870525"/>
            <a:ext cx="945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322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80728"/>
            <a:ext cx="74888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Официальное объяснение этого праздника таково. День матери отвечает лучшим традициям отношения россиян к материнству, объединяет все слои российского общества на идеях добра и почитания женщины-Матери. Кроме того, как считают многие, необходимо повышать статус женщины-матери. День матери - праздник сравнительно молодой. Он еще не имеет установившихся традиций, в семейном кругу его мало кто отмечает. Но, надеемся, что со временем значение этого дня возрастет, потому что по смыслу и содержанию это самый святой праздник.</a:t>
            </a:r>
            <a:endParaRPr lang="ru-RU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87816"/>
            <a:ext cx="901031" cy="1199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110516"/>
            <a:ext cx="1296143" cy="646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96952"/>
            <a:ext cx="1000125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8627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Среди многочисленных праздников, отмечаемых в нашей стране, День Матери занимает особое место. Это праздник, к которому никто не может остаться равнодушным. В этот день хочется сказать слова благодарности всем Матерям, которые дарят детям любовь, добро, нежность и ласку. Становясь матерью, женщина открывает в себе лучшие качества: доброту, любовь и заботу.</a:t>
            </a:r>
            <a:endParaRPr lang="ru-RU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239" y="2746375"/>
            <a:ext cx="944810" cy="125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019" y="4253099"/>
            <a:ext cx="91810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4509120"/>
            <a:ext cx="936104" cy="115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188368"/>
            <a:ext cx="1109663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03" y="2421352"/>
            <a:ext cx="974725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79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59340"/>
            <a:ext cx="60486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Я – мама. Это много или мало? Я – мама. Это счастье или крест? И невозможно все начать сначала, И я молюсь теперь за то, что есть: За плач ночной, за молоко, пеленки, За первый шаг, за первые слова. За всех детей. За каждого ребенка. Я – мама! И поэтому права. Я – целый мир. Я – жизни возрожденье. И я весь свет хотела бы обнять. Я – мама. Мама! Это наслажденье никто не в силах у меня отнять!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3645024"/>
            <a:ext cx="201933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229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Сколько бы хороших, добрых слов ни было сказано мамам, сколько бы поводов для этого ни придумали, лишними они не будут: «Спасибо вам!.. И пусть каждой из вас почаще говорят теплые слова ваши любимые дети! Пусть на их лицах светится улыбка и радостные искорки сверкают в глазах, когда вы вместе!»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4877962"/>
            <a:ext cx="1914885" cy="143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8905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206" y="980728"/>
            <a:ext cx="10175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952525"/>
            <a:ext cx="96996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71087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385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2020-11-29T13:23:06Z</dcterms:created>
  <dcterms:modified xsi:type="dcterms:W3CDTF">2020-11-29T13:39:02Z</dcterms:modified>
</cp:coreProperties>
</file>