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2" r:id="rId6"/>
    <p:sldId id="258" r:id="rId7"/>
    <p:sldId id="265" r:id="rId8"/>
    <p:sldId id="261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5591"/>
    <a:srgbClr val="893B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4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B638EF-49D1-4E15-890A-BC0B132E1941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</dgm:pt>
    <dgm:pt modelId="{AB7269E4-8E7B-4950-9F94-947E76793A7C}">
      <dgm:prSet phldrT="[Текст]" custT="1"/>
      <dgm:spPr/>
      <dgm:t>
        <a:bodyPr/>
        <a:lstStyle/>
        <a:p>
          <a:pPr algn="ctr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Вашему ребенку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нужна поддержка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вне зависимости от его возраста. Обсудите с ним,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 ему поможет учиться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самостоятельно, а что может помешать</a:t>
          </a:r>
          <a:r>
            <a: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DC2A56-8BC7-419D-8DF4-81352C9E1178}" type="parTrans" cxnId="{38EE2CCB-24AE-4AEC-A1B5-8AA168E7DEC8}">
      <dgm:prSet/>
      <dgm:spPr/>
      <dgm:t>
        <a:bodyPr/>
        <a:lstStyle/>
        <a:p>
          <a:endParaRPr lang="ru-RU"/>
        </a:p>
      </dgm:t>
    </dgm:pt>
    <dgm:pt modelId="{03E14F58-99A9-432E-8A58-E0E0844DC3C9}" type="sibTrans" cxnId="{38EE2CCB-24AE-4AEC-A1B5-8AA168E7DEC8}">
      <dgm:prSet/>
      <dgm:spPr/>
      <dgm:t>
        <a:bodyPr/>
        <a:lstStyle/>
        <a:p>
          <a:endParaRPr lang="ru-RU"/>
        </a:p>
      </dgm:t>
    </dgm:pt>
    <dgm:pt modelId="{DDB3E7D5-0735-49F5-BA7D-D78D1D718B2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Помогите ребенку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составить план на каждый день.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BE1C081E-FC84-40FE-B34C-C52191FA18EA}" type="parTrans" cxnId="{39BB3934-75D5-4EC7-864C-709A93967EC2}">
      <dgm:prSet/>
      <dgm:spPr/>
      <dgm:t>
        <a:bodyPr/>
        <a:lstStyle/>
        <a:p>
          <a:endParaRPr lang="ru-RU"/>
        </a:p>
      </dgm:t>
    </dgm:pt>
    <dgm:pt modelId="{6CCD9233-9F1D-47F9-BFBF-85A06853F3CB}" type="sibTrans" cxnId="{39BB3934-75D5-4EC7-864C-709A93967EC2}">
      <dgm:prSet/>
      <dgm:spPr/>
      <dgm:t>
        <a:bodyPr/>
        <a:lstStyle/>
        <a:p>
          <a:endParaRPr lang="ru-RU"/>
        </a:p>
      </dgm:t>
    </dgm:pt>
    <dgm:pt modelId="{07A79D42-E8FA-4D28-9C06-F17E2EA5A73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важна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рабочего места.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gm:t>
    </dgm:pt>
    <dgm:pt modelId="{F285DBC6-23E0-4AE6-9DE3-9697CD0811E8}" type="parTrans" cxnId="{4CE48224-624C-41A1-8E4D-75125C757C37}">
      <dgm:prSet/>
      <dgm:spPr/>
      <dgm:t>
        <a:bodyPr/>
        <a:lstStyle/>
        <a:p>
          <a:endParaRPr lang="ru-RU"/>
        </a:p>
      </dgm:t>
    </dgm:pt>
    <dgm:pt modelId="{AA4B1172-1598-45A6-BAC1-6D377FFA3F2D}" type="sibTrans" cxnId="{4CE48224-624C-41A1-8E4D-75125C757C37}">
      <dgm:prSet/>
      <dgm:spPr/>
      <dgm:t>
        <a:bodyPr/>
        <a:lstStyle/>
        <a:p>
          <a:endParaRPr lang="ru-RU"/>
        </a:p>
      </dgm:t>
    </dgm:pt>
    <dgm:pt modelId="{2964E445-A3CA-477C-A951-578C79664F4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Постарайтесь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разобраться в рекомендациях,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которые вы получаете по организации дистанционного обучения детей. </a:t>
          </a:r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E8F291-41E9-4832-9D6B-F8FC4ABF21E9}" type="parTrans" cxnId="{C55FFC9B-4D93-4589-A76B-6A07895D7F0F}">
      <dgm:prSet/>
      <dgm:spPr/>
      <dgm:t>
        <a:bodyPr/>
        <a:lstStyle/>
        <a:p>
          <a:endParaRPr lang="ru-RU"/>
        </a:p>
      </dgm:t>
    </dgm:pt>
    <dgm:pt modelId="{E7DA7B1D-5BF9-40CE-811C-3C7CB1CE141E}" type="sibTrans" cxnId="{C55FFC9B-4D93-4589-A76B-6A07895D7F0F}">
      <dgm:prSet/>
      <dgm:spPr/>
      <dgm:t>
        <a:bodyPr/>
        <a:lstStyle/>
        <a:p>
          <a:endParaRPr lang="ru-RU"/>
        </a:p>
      </dgm:t>
    </dgm:pt>
    <dgm:pt modelId="{D2B69645-0DB6-49AB-9BDA-1EBA2D52161C}" type="pres">
      <dgm:prSet presAssocID="{8BB638EF-49D1-4E15-890A-BC0B132E1941}" presName="diagram" presStyleCnt="0">
        <dgm:presLayoutVars>
          <dgm:dir/>
          <dgm:resizeHandles val="exact"/>
        </dgm:presLayoutVars>
      </dgm:prSet>
      <dgm:spPr/>
    </dgm:pt>
    <dgm:pt modelId="{8DBC7D96-C950-41DF-931E-42742F621B87}" type="pres">
      <dgm:prSet presAssocID="{AB7269E4-8E7B-4950-9F94-947E76793A7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A40254-B916-4D08-A697-93B61C8CE73E}" type="pres">
      <dgm:prSet presAssocID="{03E14F58-99A9-432E-8A58-E0E0844DC3C9}" presName="sibTrans" presStyleCnt="0"/>
      <dgm:spPr/>
    </dgm:pt>
    <dgm:pt modelId="{9BF6F906-0F80-4AF7-AC77-2D60F28DFBF6}" type="pres">
      <dgm:prSet presAssocID="{DDB3E7D5-0735-49F5-BA7D-D78D1D718B2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EFAB8D-6F2D-4CCC-8300-B111315B04BF}" type="pres">
      <dgm:prSet presAssocID="{6CCD9233-9F1D-47F9-BFBF-85A06853F3CB}" presName="sibTrans" presStyleCnt="0"/>
      <dgm:spPr/>
    </dgm:pt>
    <dgm:pt modelId="{F835B208-7496-4622-926E-323D26DE1091}" type="pres">
      <dgm:prSet presAssocID="{07A79D42-E8FA-4D28-9C06-F17E2EA5A73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227E5-B378-4AD6-9F89-A4889FEBB706}" type="pres">
      <dgm:prSet presAssocID="{AA4B1172-1598-45A6-BAC1-6D377FFA3F2D}" presName="sibTrans" presStyleCnt="0"/>
      <dgm:spPr/>
    </dgm:pt>
    <dgm:pt modelId="{E7653A93-FA57-4EF3-9737-55E24C3F04D0}" type="pres">
      <dgm:prSet presAssocID="{2964E445-A3CA-477C-A951-578C79664F42}" presName="node" presStyleLbl="node1" presStyleIdx="3" presStyleCnt="4" custLinFactNeighborX="311" custLinFactNeighborY="-1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B3DBCA-5B6A-40EF-8894-9BE7D3FB843C}" type="presOf" srcId="{2964E445-A3CA-477C-A951-578C79664F42}" destId="{E7653A93-FA57-4EF3-9737-55E24C3F04D0}" srcOrd="0" destOrd="0" presId="urn:microsoft.com/office/officeart/2005/8/layout/default"/>
    <dgm:cxn modelId="{EFB8D391-1F1B-4BED-B635-9FCD6E3E418C}" type="presOf" srcId="{DDB3E7D5-0735-49F5-BA7D-D78D1D718B28}" destId="{9BF6F906-0F80-4AF7-AC77-2D60F28DFBF6}" srcOrd="0" destOrd="0" presId="urn:microsoft.com/office/officeart/2005/8/layout/default"/>
    <dgm:cxn modelId="{CA5DB90F-31A2-473B-B03B-BD057E992605}" type="presOf" srcId="{8BB638EF-49D1-4E15-890A-BC0B132E1941}" destId="{D2B69645-0DB6-49AB-9BDA-1EBA2D52161C}" srcOrd="0" destOrd="0" presId="urn:microsoft.com/office/officeart/2005/8/layout/default"/>
    <dgm:cxn modelId="{38EE2CCB-24AE-4AEC-A1B5-8AA168E7DEC8}" srcId="{8BB638EF-49D1-4E15-890A-BC0B132E1941}" destId="{AB7269E4-8E7B-4950-9F94-947E76793A7C}" srcOrd="0" destOrd="0" parTransId="{BDDC2A56-8BC7-419D-8DF4-81352C9E1178}" sibTransId="{03E14F58-99A9-432E-8A58-E0E0844DC3C9}"/>
    <dgm:cxn modelId="{39BB3934-75D5-4EC7-864C-709A93967EC2}" srcId="{8BB638EF-49D1-4E15-890A-BC0B132E1941}" destId="{DDB3E7D5-0735-49F5-BA7D-D78D1D718B28}" srcOrd="1" destOrd="0" parTransId="{BE1C081E-FC84-40FE-B34C-C52191FA18EA}" sibTransId="{6CCD9233-9F1D-47F9-BFBF-85A06853F3CB}"/>
    <dgm:cxn modelId="{C55FFC9B-4D93-4589-A76B-6A07895D7F0F}" srcId="{8BB638EF-49D1-4E15-890A-BC0B132E1941}" destId="{2964E445-A3CA-477C-A951-578C79664F42}" srcOrd="3" destOrd="0" parTransId="{E5E8F291-41E9-4832-9D6B-F8FC4ABF21E9}" sibTransId="{E7DA7B1D-5BF9-40CE-811C-3C7CB1CE141E}"/>
    <dgm:cxn modelId="{79BFB706-5D3B-4D4F-9E85-DDB410C142D6}" type="presOf" srcId="{07A79D42-E8FA-4D28-9C06-F17E2EA5A73C}" destId="{F835B208-7496-4622-926E-323D26DE1091}" srcOrd="0" destOrd="0" presId="urn:microsoft.com/office/officeart/2005/8/layout/default"/>
    <dgm:cxn modelId="{4CE48224-624C-41A1-8E4D-75125C757C37}" srcId="{8BB638EF-49D1-4E15-890A-BC0B132E1941}" destId="{07A79D42-E8FA-4D28-9C06-F17E2EA5A73C}" srcOrd="2" destOrd="0" parTransId="{F285DBC6-23E0-4AE6-9DE3-9697CD0811E8}" sibTransId="{AA4B1172-1598-45A6-BAC1-6D377FFA3F2D}"/>
    <dgm:cxn modelId="{936C32AD-A9EB-4B36-8157-27B8B089BCB8}" type="presOf" srcId="{AB7269E4-8E7B-4950-9F94-947E76793A7C}" destId="{8DBC7D96-C950-41DF-931E-42742F621B87}" srcOrd="0" destOrd="0" presId="urn:microsoft.com/office/officeart/2005/8/layout/default"/>
    <dgm:cxn modelId="{AC555CD0-ACF8-4F34-BE4B-3F57237A579C}" type="presParOf" srcId="{D2B69645-0DB6-49AB-9BDA-1EBA2D52161C}" destId="{8DBC7D96-C950-41DF-931E-42742F621B87}" srcOrd="0" destOrd="0" presId="urn:microsoft.com/office/officeart/2005/8/layout/default"/>
    <dgm:cxn modelId="{28EC553B-850B-4D65-96CF-D263DC3B3CFA}" type="presParOf" srcId="{D2B69645-0DB6-49AB-9BDA-1EBA2D52161C}" destId="{D9A40254-B916-4D08-A697-93B61C8CE73E}" srcOrd="1" destOrd="0" presId="urn:microsoft.com/office/officeart/2005/8/layout/default"/>
    <dgm:cxn modelId="{BBAD1028-FEF5-4112-B336-8DB2E43AB0CC}" type="presParOf" srcId="{D2B69645-0DB6-49AB-9BDA-1EBA2D52161C}" destId="{9BF6F906-0F80-4AF7-AC77-2D60F28DFBF6}" srcOrd="2" destOrd="0" presId="urn:microsoft.com/office/officeart/2005/8/layout/default"/>
    <dgm:cxn modelId="{C9BD11C7-DA19-4E2A-813A-FF26A9E6C954}" type="presParOf" srcId="{D2B69645-0DB6-49AB-9BDA-1EBA2D52161C}" destId="{BDEFAB8D-6F2D-4CCC-8300-B111315B04BF}" srcOrd="3" destOrd="0" presId="urn:microsoft.com/office/officeart/2005/8/layout/default"/>
    <dgm:cxn modelId="{523E01F7-0CD5-4388-8C92-3DE4B36C628D}" type="presParOf" srcId="{D2B69645-0DB6-49AB-9BDA-1EBA2D52161C}" destId="{F835B208-7496-4622-926E-323D26DE1091}" srcOrd="4" destOrd="0" presId="urn:microsoft.com/office/officeart/2005/8/layout/default"/>
    <dgm:cxn modelId="{B6C4087A-4869-4BEF-99DA-88C5C0FEDEDB}" type="presParOf" srcId="{D2B69645-0DB6-49AB-9BDA-1EBA2D52161C}" destId="{187227E5-B378-4AD6-9F89-A4889FEBB706}" srcOrd="5" destOrd="0" presId="urn:microsoft.com/office/officeart/2005/8/layout/default"/>
    <dgm:cxn modelId="{158CF169-4F48-41B3-B064-119689C25809}" type="presParOf" srcId="{D2B69645-0DB6-49AB-9BDA-1EBA2D52161C}" destId="{E7653A93-FA57-4EF3-9737-55E24C3F04D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994F49-9D51-4E1C-91D7-52B4164CA73F}" type="doc">
      <dgm:prSet loTypeId="urn:microsoft.com/office/officeart/2005/8/layout/defaul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45FFB5F-7449-4C22-A42E-82A36530582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конце каждого дня подробно </a:t>
          </a:r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обсуждайте с ребенком что получилось, а что пока нет.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понимания успехов и трудностей задавайте открытые вопросы, обращенные к конкретному опыту: </a:t>
          </a:r>
          <a:r>
            <a:rPr lang="ru-RU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как, для чего, зачем, что чувствовал, как это получилось или не получилось и т.д. </a:t>
          </a:r>
        </a:p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свою очередь давайте ему развернутую положительную обратную связь: назовите конкретный успешный опыт ребенка, выразите радость, восхищение, уважение. И не жалейте объятий.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3A6EEF-AD27-4D97-B6D6-45A6198E1CF1}" type="parTrans" cxnId="{679E7994-378F-4DB1-B945-0347CADFBB2A}">
      <dgm:prSet/>
      <dgm:spPr/>
      <dgm:t>
        <a:bodyPr/>
        <a:lstStyle/>
        <a:p>
          <a:endParaRPr lang="ru-RU"/>
        </a:p>
      </dgm:t>
    </dgm:pt>
    <dgm:pt modelId="{8D4521E3-D985-4BFE-9149-F9F80B6CE4DE}" type="sibTrans" cxnId="{679E7994-378F-4DB1-B945-0347CADFBB2A}">
      <dgm:prSet/>
      <dgm:spPr/>
      <dgm:t>
        <a:bodyPr/>
        <a:lstStyle/>
        <a:p>
          <a:endParaRPr lang="ru-RU"/>
        </a:p>
      </dgm:t>
    </dgm:pt>
    <dgm:pt modelId="{B316221F-B5E0-43F1-9064-596BC3DA63BC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Хорошо заранее вместе с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ребенком выбрать тот "приз"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который получит ребенок после завершения домашнего обучения.</a:t>
          </a:r>
          <a:r>
            <a: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B1EF39-E46F-4C3B-A8E8-D9CA0B70DB3A}" type="parTrans" cxnId="{2CC92249-16FE-4D4A-A762-6FED9F845A6D}">
      <dgm:prSet/>
      <dgm:spPr/>
      <dgm:t>
        <a:bodyPr/>
        <a:lstStyle/>
        <a:p>
          <a:endParaRPr lang="ru-RU"/>
        </a:p>
      </dgm:t>
    </dgm:pt>
    <dgm:pt modelId="{5C63F106-C422-4185-AB84-9111D8FD379B}" type="sibTrans" cxnId="{2CC92249-16FE-4D4A-A762-6FED9F845A6D}">
      <dgm:prSet/>
      <dgm:spPr/>
      <dgm:t>
        <a:bodyPr/>
        <a:lstStyle/>
        <a:p>
          <a:endParaRPr lang="ru-RU"/>
        </a:p>
      </dgm:t>
    </dgm:pt>
    <dgm:pt modelId="{85EC4294-34FD-4D8B-A00C-F35EC27457FB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Надо предусмотреть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периоды самостоятельной активности ребенка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(не надо его все время развлекать и занимать) и совместные со взрослым дела, которые давно откладывались.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AE293E-A080-423D-961E-85A5E4FE9280}" type="parTrans" cxnId="{CE91FB5E-817D-4BEF-9C54-15E2A11AED42}">
      <dgm:prSet/>
      <dgm:spPr/>
      <dgm:t>
        <a:bodyPr/>
        <a:lstStyle/>
        <a:p>
          <a:endParaRPr lang="ru-RU"/>
        </a:p>
      </dgm:t>
    </dgm:pt>
    <dgm:pt modelId="{29993BF9-2B24-4C25-877E-3E7CEA44657D}" type="sibTrans" cxnId="{CE91FB5E-817D-4BEF-9C54-15E2A11AED42}">
      <dgm:prSet/>
      <dgm:spPr/>
      <dgm:t>
        <a:bodyPr/>
        <a:lstStyle/>
        <a:p>
          <a:endParaRPr lang="ru-RU"/>
        </a:p>
      </dgm:t>
    </dgm:pt>
    <dgm:pt modelId="{58F83EBE-76D5-4C5A-8317-66276626A40F}" type="pres">
      <dgm:prSet presAssocID="{EB994F49-9D51-4E1C-91D7-52B4164CA73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DB50E7-9C79-40D3-8EC7-244CB4B0F63B}" type="pres">
      <dgm:prSet presAssocID="{C45FFB5F-7449-4C22-A42E-82A36530582E}" presName="node" presStyleLbl="node1" presStyleIdx="0" presStyleCnt="3" custScaleX="141304" custScaleY="140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062FDE-BA38-4C97-84D8-11374FB0C706}" type="pres">
      <dgm:prSet presAssocID="{8D4521E3-D985-4BFE-9149-F9F80B6CE4DE}" presName="sibTrans" presStyleCnt="0"/>
      <dgm:spPr/>
    </dgm:pt>
    <dgm:pt modelId="{4860009A-0BDE-4CDC-9368-74776356C113}" type="pres">
      <dgm:prSet presAssocID="{B316221F-B5E0-43F1-9064-596BC3DA63B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7EDEDF-2117-4838-A757-DDD4C3C4F87D}" type="pres">
      <dgm:prSet presAssocID="{5C63F106-C422-4185-AB84-9111D8FD379B}" presName="sibTrans" presStyleCnt="0"/>
      <dgm:spPr/>
    </dgm:pt>
    <dgm:pt modelId="{23DA59EC-B56B-46E2-94CE-CFCF3D7EA94B}" type="pres">
      <dgm:prSet presAssocID="{85EC4294-34FD-4D8B-A00C-F35EC27457FB}" presName="node" presStyleLbl="node1" presStyleIdx="2" presStyleCnt="3" custLinFactNeighborX="847" custLinFactNeighborY="-9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DF6EA2-4A81-4B25-9468-95E183931FFB}" type="presOf" srcId="{C45FFB5F-7449-4C22-A42E-82A36530582E}" destId="{07DB50E7-9C79-40D3-8EC7-244CB4B0F63B}" srcOrd="0" destOrd="0" presId="urn:microsoft.com/office/officeart/2005/8/layout/default"/>
    <dgm:cxn modelId="{CE91FB5E-817D-4BEF-9C54-15E2A11AED42}" srcId="{EB994F49-9D51-4E1C-91D7-52B4164CA73F}" destId="{85EC4294-34FD-4D8B-A00C-F35EC27457FB}" srcOrd="2" destOrd="0" parTransId="{46AE293E-A080-423D-961E-85A5E4FE9280}" sibTransId="{29993BF9-2B24-4C25-877E-3E7CEA44657D}"/>
    <dgm:cxn modelId="{2CC92249-16FE-4D4A-A762-6FED9F845A6D}" srcId="{EB994F49-9D51-4E1C-91D7-52B4164CA73F}" destId="{B316221F-B5E0-43F1-9064-596BC3DA63BC}" srcOrd="1" destOrd="0" parTransId="{36B1EF39-E46F-4C3B-A8E8-D9CA0B70DB3A}" sibTransId="{5C63F106-C422-4185-AB84-9111D8FD379B}"/>
    <dgm:cxn modelId="{C5AE797D-2536-4FBB-8D03-6CBFC80E8159}" type="presOf" srcId="{EB994F49-9D51-4E1C-91D7-52B4164CA73F}" destId="{58F83EBE-76D5-4C5A-8317-66276626A40F}" srcOrd="0" destOrd="0" presId="urn:microsoft.com/office/officeart/2005/8/layout/default"/>
    <dgm:cxn modelId="{5169FDF9-0EFC-4E32-8A5A-DD61FEC77219}" type="presOf" srcId="{85EC4294-34FD-4D8B-A00C-F35EC27457FB}" destId="{23DA59EC-B56B-46E2-94CE-CFCF3D7EA94B}" srcOrd="0" destOrd="0" presId="urn:microsoft.com/office/officeart/2005/8/layout/default"/>
    <dgm:cxn modelId="{679E7994-378F-4DB1-B945-0347CADFBB2A}" srcId="{EB994F49-9D51-4E1C-91D7-52B4164CA73F}" destId="{C45FFB5F-7449-4C22-A42E-82A36530582E}" srcOrd="0" destOrd="0" parTransId="{803A6EEF-AD27-4D97-B6D6-45A6198E1CF1}" sibTransId="{8D4521E3-D985-4BFE-9149-F9F80B6CE4DE}"/>
    <dgm:cxn modelId="{ACFFF207-AB34-4E5E-A85B-46E44EBE3CF5}" type="presOf" srcId="{B316221F-B5E0-43F1-9064-596BC3DA63BC}" destId="{4860009A-0BDE-4CDC-9368-74776356C113}" srcOrd="0" destOrd="0" presId="urn:microsoft.com/office/officeart/2005/8/layout/default"/>
    <dgm:cxn modelId="{997A72A3-CB4E-47F1-B226-A18FCCC4EB0E}" type="presParOf" srcId="{58F83EBE-76D5-4C5A-8317-66276626A40F}" destId="{07DB50E7-9C79-40D3-8EC7-244CB4B0F63B}" srcOrd="0" destOrd="0" presId="urn:microsoft.com/office/officeart/2005/8/layout/default"/>
    <dgm:cxn modelId="{5171B74E-3475-4E54-B65B-1431718AC525}" type="presParOf" srcId="{58F83EBE-76D5-4C5A-8317-66276626A40F}" destId="{C6062FDE-BA38-4C97-84D8-11374FB0C706}" srcOrd="1" destOrd="0" presId="urn:microsoft.com/office/officeart/2005/8/layout/default"/>
    <dgm:cxn modelId="{FA3E72A6-EA46-4F88-A8EC-1DADD9AB4305}" type="presParOf" srcId="{58F83EBE-76D5-4C5A-8317-66276626A40F}" destId="{4860009A-0BDE-4CDC-9368-74776356C113}" srcOrd="2" destOrd="0" presId="urn:microsoft.com/office/officeart/2005/8/layout/default"/>
    <dgm:cxn modelId="{00AEF341-21CC-4D1B-8B14-79FF884CFAC6}" type="presParOf" srcId="{58F83EBE-76D5-4C5A-8317-66276626A40F}" destId="{487EDEDF-2117-4838-A757-DDD4C3C4F87D}" srcOrd="3" destOrd="0" presId="urn:microsoft.com/office/officeart/2005/8/layout/default"/>
    <dgm:cxn modelId="{71D6482D-5B0A-44D3-9757-C8E918CC9844}" type="presParOf" srcId="{58F83EBE-76D5-4C5A-8317-66276626A40F}" destId="{23DA59EC-B56B-46E2-94CE-CFCF3D7EA94B}" srcOrd="4" destOrd="0" presId="urn:microsoft.com/office/officeart/2005/8/layout/default"/>
  </dgm:cxnLst>
  <dgm:bg/>
  <dgm:whole>
    <a:ln>
      <a:solidFill>
        <a:srgbClr val="92D05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E1438B-499F-488D-B027-51A1E9B74A5D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A7979E-D0F3-4097-897A-0A60F082DC29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Если вы чувствуете, что не справляетесь, ваши отношения внутри семьи ухудшились, ребенок всё чаще заходит истериками и плачет, то приглашаю вас на индивидуальную консультацию.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98E0D3-7D31-4FE5-A55A-FAA08C4D3F45}" type="parTrans" cxnId="{3DCD7B87-2F05-4896-8E4A-E0E1669B7EC4}">
      <dgm:prSet/>
      <dgm:spPr/>
      <dgm:t>
        <a:bodyPr/>
        <a:lstStyle/>
        <a:p>
          <a:endParaRPr lang="ru-RU"/>
        </a:p>
      </dgm:t>
    </dgm:pt>
    <dgm:pt modelId="{D9FAABCE-661B-4B44-9801-220E63ACEB56}" type="sibTrans" cxnId="{3DCD7B87-2F05-4896-8E4A-E0E1669B7EC4}">
      <dgm:prSet/>
      <dgm:spPr/>
      <dgm:t>
        <a:bodyPr/>
        <a:lstStyle/>
        <a:p>
          <a:endParaRPr lang="ru-RU"/>
        </a:p>
      </dgm:t>
    </dgm:pt>
    <dgm:pt modelId="{A83D5151-36EA-4051-ABC0-DD61968E2AEB}">
      <dgm:prSet/>
      <dgm:spPr/>
      <dgm:t>
        <a:bodyPr/>
        <a:lstStyle/>
        <a:p>
          <a:pPr rtl="0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 получите: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EA1FE1-9856-4FC3-B74A-6BE1C815AFAF}" type="parTrans" cxnId="{F4734B9E-E421-4547-87F1-5FC9C6AF68BB}">
      <dgm:prSet/>
      <dgm:spPr/>
      <dgm:t>
        <a:bodyPr/>
        <a:lstStyle/>
        <a:p>
          <a:endParaRPr lang="ru-RU"/>
        </a:p>
      </dgm:t>
    </dgm:pt>
    <dgm:pt modelId="{644747BA-3BB0-403C-85F4-C8C1469C1A96}" type="sibTrans" cxnId="{F4734B9E-E421-4547-87F1-5FC9C6AF68BB}">
      <dgm:prSet/>
      <dgm:spPr/>
      <dgm:t>
        <a:bodyPr/>
        <a:lstStyle/>
        <a:p>
          <a:endParaRPr lang="ru-RU"/>
        </a:p>
      </dgm:t>
    </dgm:pt>
    <dgm:pt modelId="{057ECE5F-573F-4717-81C0-C5D36DA1DF22}">
      <dgm:prSet custT="1"/>
      <dgm:spPr/>
      <dgm:t>
        <a:bodyPr/>
        <a:lstStyle/>
        <a:p>
          <a:pPr rtl="0"/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Психологическую поддержку 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161481-4EB0-4DE2-95E7-E3C8CAC9ADAA}" type="parTrans" cxnId="{91DC607E-FF25-467C-AF00-F9E1B44C237F}">
      <dgm:prSet/>
      <dgm:spPr/>
      <dgm:t>
        <a:bodyPr/>
        <a:lstStyle/>
        <a:p>
          <a:endParaRPr lang="ru-RU"/>
        </a:p>
      </dgm:t>
    </dgm:pt>
    <dgm:pt modelId="{CAB495E6-413F-4E0B-80E6-ABA393DCD67E}" type="sibTrans" cxnId="{91DC607E-FF25-467C-AF00-F9E1B44C237F}">
      <dgm:prSet/>
      <dgm:spPr/>
      <dgm:t>
        <a:bodyPr/>
        <a:lstStyle/>
        <a:p>
          <a:endParaRPr lang="ru-RU"/>
        </a:p>
      </dgm:t>
    </dgm:pt>
    <dgm:pt modelId="{7FA598B8-A7FB-403B-97AB-E49B8ED0BB1D}">
      <dgm:prSet custT="1"/>
      <dgm:spPr/>
      <dgm:t>
        <a:bodyPr/>
        <a:lstStyle/>
        <a:p>
          <a:pPr rtl="0"/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Рекомендации о взаимодействии именно с вашим ребенком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E1C71D-C6A1-4895-B66A-F4585D85CEF2}" type="parTrans" cxnId="{EBA0AE75-D191-4C86-9502-E9BB09B1045C}">
      <dgm:prSet/>
      <dgm:spPr/>
      <dgm:t>
        <a:bodyPr/>
        <a:lstStyle/>
        <a:p>
          <a:endParaRPr lang="ru-RU"/>
        </a:p>
      </dgm:t>
    </dgm:pt>
    <dgm:pt modelId="{ECF86608-4564-499F-907F-FD2548371579}" type="sibTrans" cxnId="{EBA0AE75-D191-4C86-9502-E9BB09B1045C}">
      <dgm:prSet/>
      <dgm:spPr/>
      <dgm:t>
        <a:bodyPr/>
        <a:lstStyle/>
        <a:p>
          <a:endParaRPr lang="ru-RU"/>
        </a:p>
      </dgm:t>
    </dgm:pt>
    <dgm:pt modelId="{0A97D2AF-C442-4B51-A396-64804B201F61}">
      <dgm:prSet custT="1"/>
      <dgm:spPr/>
      <dgm:t>
        <a:bodyPr/>
        <a:lstStyle/>
        <a:p>
          <a:pPr rtl="0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Рекомендации об организации дистанционного обучения в зависимости от особенностей вашего ребенка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B18001-25A7-412D-91A9-BF2C037B4198}" type="parTrans" cxnId="{D3D6463F-25EA-431D-8659-249C0647F5B6}">
      <dgm:prSet/>
      <dgm:spPr/>
      <dgm:t>
        <a:bodyPr/>
        <a:lstStyle/>
        <a:p>
          <a:endParaRPr lang="ru-RU"/>
        </a:p>
      </dgm:t>
    </dgm:pt>
    <dgm:pt modelId="{38D54088-008C-4605-B6DF-D8A47EF5BEC4}" type="sibTrans" cxnId="{D3D6463F-25EA-431D-8659-249C0647F5B6}">
      <dgm:prSet/>
      <dgm:spPr/>
      <dgm:t>
        <a:bodyPr/>
        <a:lstStyle/>
        <a:p>
          <a:endParaRPr lang="ru-RU"/>
        </a:p>
      </dgm:t>
    </dgm:pt>
    <dgm:pt modelId="{662EF5FC-0E0F-44D7-8FD9-4FF38FB81EA8}">
      <dgm:prSet custT="1"/>
      <dgm:spPr/>
      <dgm:t>
        <a:bodyPr/>
        <a:lstStyle/>
        <a:p>
          <a:pPr rtl="0"/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Также вы можете оставить заявку на индивидуальную диагностику или на консультацию вашего ребенка .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A2B309-1AFF-46DA-82E1-256F63751A1A}" type="parTrans" cxnId="{2EAFFF98-4435-46A1-B667-8ABF2445B289}">
      <dgm:prSet/>
      <dgm:spPr/>
      <dgm:t>
        <a:bodyPr/>
        <a:lstStyle/>
        <a:p>
          <a:endParaRPr lang="ru-RU"/>
        </a:p>
      </dgm:t>
    </dgm:pt>
    <dgm:pt modelId="{034D0B07-CEE2-4911-9C37-C98FC99D7BF6}" type="sibTrans" cxnId="{2EAFFF98-4435-46A1-B667-8ABF2445B289}">
      <dgm:prSet/>
      <dgm:spPr/>
      <dgm:t>
        <a:bodyPr/>
        <a:lstStyle/>
        <a:p>
          <a:endParaRPr lang="ru-RU"/>
        </a:p>
      </dgm:t>
    </dgm:pt>
    <dgm:pt modelId="{59F1CCAB-A0B1-483A-B08C-625770505BCD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Запись на индивидуальную консультацию: + 7 978 7614601 (СМС, </a:t>
          </a:r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Viber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WatsApp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5EC513-1E71-45B0-A15D-45F2F0E8F769}" type="parTrans" cxnId="{1C2BB2C4-50EB-44DD-BF88-DDA86A3A9035}">
      <dgm:prSet/>
      <dgm:spPr/>
      <dgm:t>
        <a:bodyPr/>
        <a:lstStyle/>
        <a:p>
          <a:endParaRPr lang="ru-RU"/>
        </a:p>
      </dgm:t>
    </dgm:pt>
    <dgm:pt modelId="{AAA6BA8F-430D-4350-B95E-704D87E622B6}" type="sibTrans" cxnId="{1C2BB2C4-50EB-44DD-BF88-DDA86A3A9035}">
      <dgm:prSet/>
      <dgm:spPr/>
      <dgm:t>
        <a:bodyPr/>
        <a:lstStyle/>
        <a:p>
          <a:endParaRPr lang="ru-RU"/>
        </a:p>
      </dgm:t>
    </dgm:pt>
    <dgm:pt modelId="{A4DB0E0B-7E9B-4823-842D-3089B2A1C8B3}" type="pres">
      <dgm:prSet presAssocID="{FBE1438B-499F-488D-B027-51A1E9B74A5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56461ED-560B-432C-ADF5-17C631176FCA}" type="pres">
      <dgm:prSet presAssocID="{56A7979E-D0F3-4097-897A-0A60F082DC29}" presName="horFlow" presStyleCnt="0"/>
      <dgm:spPr/>
    </dgm:pt>
    <dgm:pt modelId="{646DAF7A-9727-45C3-89E2-9CD77F24EFF4}" type="pres">
      <dgm:prSet presAssocID="{56A7979E-D0F3-4097-897A-0A60F082DC29}" presName="bigChev" presStyleLbl="node1" presStyleIdx="0" presStyleCnt="3" custScaleX="384240" custScaleY="139529" custLinFactNeighborX="4012" custLinFactNeighborY="-85457"/>
      <dgm:spPr/>
      <dgm:t>
        <a:bodyPr/>
        <a:lstStyle/>
        <a:p>
          <a:endParaRPr lang="ru-RU"/>
        </a:p>
      </dgm:t>
    </dgm:pt>
    <dgm:pt modelId="{0DEA1B85-576D-4F42-993C-4DD742D84B12}" type="pres">
      <dgm:prSet presAssocID="{56A7979E-D0F3-4097-897A-0A60F082DC29}" presName="vSp" presStyleCnt="0"/>
      <dgm:spPr/>
    </dgm:pt>
    <dgm:pt modelId="{B6D4D920-A0D5-4F00-BD3E-5D4CB8E42D53}" type="pres">
      <dgm:prSet presAssocID="{A83D5151-36EA-4051-ABC0-DD61968E2AEB}" presName="horFlow" presStyleCnt="0"/>
      <dgm:spPr/>
    </dgm:pt>
    <dgm:pt modelId="{D093E12D-A7B4-4092-BA59-3CDE1F062498}" type="pres">
      <dgm:prSet presAssocID="{A83D5151-36EA-4051-ABC0-DD61968E2AEB}" presName="bigChev" presStyleLbl="node1" presStyleIdx="1" presStyleCnt="3" custScaleX="53893" custScaleY="61855"/>
      <dgm:spPr/>
      <dgm:t>
        <a:bodyPr/>
        <a:lstStyle/>
        <a:p>
          <a:endParaRPr lang="ru-RU"/>
        </a:p>
      </dgm:t>
    </dgm:pt>
    <dgm:pt modelId="{14BF3D62-44A5-4C20-A537-ECA55D625949}" type="pres">
      <dgm:prSet presAssocID="{E6161481-4EB0-4DE2-95E7-E3C8CAC9ADAA}" presName="parTrans" presStyleCnt="0"/>
      <dgm:spPr/>
    </dgm:pt>
    <dgm:pt modelId="{55989BD1-D302-4A7F-A931-909EAFD13054}" type="pres">
      <dgm:prSet presAssocID="{057ECE5F-573F-4717-81C0-C5D36DA1DF22}" presName="node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317E4D-03CE-4AA0-8CE4-760BE5F1C91E}" type="pres">
      <dgm:prSet presAssocID="{CAB495E6-413F-4E0B-80E6-ABA393DCD67E}" presName="sibTrans" presStyleCnt="0"/>
      <dgm:spPr/>
    </dgm:pt>
    <dgm:pt modelId="{7CD6E4C6-2DAF-4BDD-9E21-227ABB9660DB}" type="pres">
      <dgm:prSet presAssocID="{7FA598B8-A7FB-403B-97AB-E49B8ED0BB1D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9EE615-A227-40AA-9411-1A01F174B75B}" type="pres">
      <dgm:prSet presAssocID="{ECF86608-4564-499F-907F-FD2548371579}" presName="sibTrans" presStyleCnt="0"/>
      <dgm:spPr/>
    </dgm:pt>
    <dgm:pt modelId="{7B598D66-033A-4E9D-B9E2-E5EBC49D8CC8}" type="pres">
      <dgm:prSet presAssocID="{0A97D2AF-C442-4B51-A396-64804B201F61}" presName="node" presStyleLbl="alignAccFollowNode1" presStyleIdx="2" presStyleCnt="4" custScaleY="111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02708E-75E8-4AC6-8355-FAEFCBB2F7B8}" type="pres">
      <dgm:prSet presAssocID="{38D54088-008C-4605-B6DF-D8A47EF5BEC4}" presName="sibTrans" presStyleCnt="0"/>
      <dgm:spPr/>
    </dgm:pt>
    <dgm:pt modelId="{50500B42-90DE-4F3D-B820-E746C09FAD6F}" type="pres">
      <dgm:prSet presAssocID="{662EF5FC-0E0F-44D7-8FD9-4FF38FB81EA8}" presName="node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D4B199-F9CE-4350-AE45-D9205C0D5E66}" type="pres">
      <dgm:prSet presAssocID="{A83D5151-36EA-4051-ABC0-DD61968E2AEB}" presName="vSp" presStyleCnt="0"/>
      <dgm:spPr/>
    </dgm:pt>
    <dgm:pt modelId="{04773466-6656-4173-A30D-C8707F90E0B0}" type="pres">
      <dgm:prSet presAssocID="{59F1CCAB-A0B1-483A-B08C-625770505BCD}" presName="horFlow" presStyleCnt="0"/>
      <dgm:spPr/>
    </dgm:pt>
    <dgm:pt modelId="{1C04C939-A144-44D2-AD1B-9A3C459A2C56}" type="pres">
      <dgm:prSet presAssocID="{59F1CCAB-A0B1-483A-B08C-625770505BCD}" presName="bigChev" presStyleLbl="node1" presStyleIdx="2" presStyleCnt="3" custScaleX="384240" custLinFactNeighborX="0" custLinFactNeighborY="16084"/>
      <dgm:spPr/>
      <dgm:t>
        <a:bodyPr/>
        <a:lstStyle/>
        <a:p>
          <a:endParaRPr lang="ru-RU"/>
        </a:p>
      </dgm:t>
    </dgm:pt>
  </dgm:ptLst>
  <dgm:cxnLst>
    <dgm:cxn modelId="{1C2BB2C4-50EB-44DD-BF88-DDA86A3A9035}" srcId="{FBE1438B-499F-488D-B027-51A1E9B74A5D}" destId="{59F1CCAB-A0B1-483A-B08C-625770505BCD}" srcOrd="2" destOrd="0" parTransId="{C85EC513-1E71-45B0-A15D-45F2F0E8F769}" sibTransId="{AAA6BA8F-430D-4350-B95E-704D87E622B6}"/>
    <dgm:cxn modelId="{1CF6EC12-A599-43EE-80EA-89AD657928CB}" type="presOf" srcId="{662EF5FC-0E0F-44D7-8FD9-4FF38FB81EA8}" destId="{50500B42-90DE-4F3D-B820-E746C09FAD6F}" srcOrd="0" destOrd="0" presId="urn:microsoft.com/office/officeart/2005/8/layout/lProcess3"/>
    <dgm:cxn modelId="{3DCD7B87-2F05-4896-8E4A-E0E1669B7EC4}" srcId="{FBE1438B-499F-488D-B027-51A1E9B74A5D}" destId="{56A7979E-D0F3-4097-897A-0A60F082DC29}" srcOrd="0" destOrd="0" parTransId="{7898E0D3-7D31-4FE5-A55A-FAA08C4D3F45}" sibTransId="{D9FAABCE-661B-4B44-9801-220E63ACEB56}"/>
    <dgm:cxn modelId="{D981424A-A123-4ADC-9997-528BB25E71B2}" type="presOf" srcId="{7FA598B8-A7FB-403B-97AB-E49B8ED0BB1D}" destId="{7CD6E4C6-2DAF-4BDD-9E21-227ABB9660DB}" srcOrd="0" destOrd="0" presId="urn:microsoft.com/office/officeart/2005/8/layout/lProcess3"/>
    <dgm:cxn modelId="{D5CF1A80-A318-4312-B59E-36A1E630B404}" type="presOf" srcId="{FBE1438B-499F-488D-B027-51A1E9B74A5D}" destId="{A4DB0E0B-7E9B-4823-842D-3089B2A1C8B3}" srcOrd="0" destOrd="0" presId="urn:microsoft.com/office/officeart/2005/8/layout/lProcess3"/>
    <dgm:cxn modelId="{2EAFFF98-4435-46A1-B667-8ABF2445B289}" srcId="{A83D5151-36EA-4051-ABC0-DD61968E2AEB}" destId="{662EF5FC-0E0F-44D7-8FD9-4FF38FB81EA8}" srcOrd="3" destOrd="0" parTransId="{70A2B309-1AFF-46DA-82E1-256F63751A1A}" sibTransId="{034D0B07-CEE2-4911-9C37-C98FC99D7BF6}"/>
    <dgm:cxn modelId="{F4734B9E-E421-4547-87F1-5FC9C6AF68BB}" srcId="{FBE1438B-499F-488D-B027-51A1E9B74A5D}" destId="{A83D5151-36EA-4051-ABC0-DD61968E2AEB}" srcOrd="1" destOrd="0" parTransId="{1FEA1FE1-9856-4FC3-B74A-6BE1C815AFAF}" sibTransId="{644747BA-3BB0-403C-85F4-C8C1469C1A96}"/>
    <dgm:cxn modelId="{CFDD7E13-FC2D-486E-AC61-21B8D12DFEB6}" type="presOf" srcId="{0A97D2AF-C442-4B51-A396-64804B201F61}" destId="{7B598D66-033A-4E9D-B9E2-E5EBC49D8CC8}" srcOrd="0" destOrd="0" presId="urn:microsoft.com/office/officeart/2005/8/layout/lProcess3"/>
    <dgm:cxn modelId="{C2CA3ED4-03BF-4F35-ADF0-0500BE8F2358}" type="presOf" srcId="{057ECE5F-573F-4717-81C0-C5D36DA1DF22}" destId="{55989BD1-D302-4A7F-A931-909EAFD13054}" srcOrd="0" destOrd="0" presId="urn:microsoft.com/office/officeart/2005/8/layout/lProcess3"/>
    <dgm:cxn modelId="{EBA0AE75-D191-4C86-9502-E9BB09B1045C}" srcId="{A83D5151-36EA-4051-ABC0-DD61968E2AEB}" destId="{7FA598B8-A7FB-403B-97AB-E49B8ED0BB1D}" srcOrd="1" destOrd="0" parTransId="{44E1C71D-C6A1-4895-B66A-F4585D85CEF2}" sibTransId="{ECF86608-4564-499F-907F-FD2548371579}"/>
    <dgm:cxn modelId="{8EF70CFB-60E5-41BA-A40A-2196C76D8DC2}" type="presOf" srcId="{A83D5151-36EA-4051-ABC0-DD61968E2AEB}" destId="{D093E12D-A7B4-4092-BA59-3CDE1F062498}" srcOrd="0" destOrd="0" presId="urn:microsoft.com/office/officeart/2005/8/layout/lProcess3"/>
    <dgm:cxn modelId="{D3D6463F-25EA-431D-8659-249C0647F5B6}" srcId="{A83D5151-36EA-4051-ABC0-DD61968E2AEB}" destId="{0A97D2AF-C442-4B51-A396-64804B201F61}" srcOrd="2" destOrd="0" parTransId="{2DB18001-25A7-412D-91A9-BF2C037B4198}" sibTransId="{38D54088-008C-4605-B6DF-D8A47EF5BEC4}"/>
    <dgm:cxn modelId="{8A09CA30-7E94-4A39-AD4D-1AF5E56E3E6D}" type="presOf" srcId="{59F1CCAB-A0B1-483A-B08C-625770505BCD}" destId="{1C04C939-A144-44D2-AD1B-9A3C459A2C56}" srcOrd="0" destOrd="0" presId="urn:microsoft.com/office/officeart/2005/8/layout/lProcess3"/>
    <dgm:cxn modelId="{D4DCE46C-BA49-4BC8-BA02-9D9DCD7A9595}" type="presOf" srcId="{56A7979E-D0F3-4097-897A-0A60F082DC29}" destId="{646DAF7A-9727-45C3-89E2-9CD77F24EFF4}" srcOrd="0" destOrd="0" presId="urn:microsoft.com/office/officeart/2005/8/layout/lProcess3"/>
    <dgm:cxn modelId="{91DC607E-FF25-467C-AF00-F9E1B44C237F}" srcId="{A83D5151-36EA-4051-ABC0-DD61968E2AEB}" destId="{057ECE5F-573F-4717-81C0-C5D36DA1DF22}" srcOrd="0" destOrd="0" parTransId="{E6161481-4EB0-4DE2-95E7-E3C8CAC9ADAA}" sibTransId="{CAB495E6-413F-4E0B-80E6-ABA393DCD67E}"/>
    <dgm:cxn modelId="{A1DA6058-6B61-445E-A895-AD43E544BA0A}" type="presParOf" srcId="{A4DB0E0B-7E9B-4823-842D-3089B2A1C8B3}" destId="{756461ED-560B-432C-ADF5-17C631176FCA}" srcOrd="0" destOrd="0" presId="urn:microsoft.com/office/officeart/2005/8/layout/lProcess3"/>
    <dgm:cxn modelId="{CDA7AD3B-0F8B-47E5-ACD4-A5851824F320}" type="presParOf" srcId="{756461ED-560B-432C-ADF5-17C631176FCA}" destId="{646DAF7A-9727-45C3-89E2-9CD77F24EFF4}" srcOrd="0" destOrd="0" presId="urn:microsoft.com/office/officeart/2005/8/layout/lProcess3"/>
    <dgm:cxn modelId="{B7A736C0-61A5-42C8-844C-A5DCFD3F272F}" type="presParOf" srcId="{A4DB0E0B-7E9B-4823-842D-3089B2A1C8B3}" destId="{0DEA1B85-576D-4F42-993C-4DD742D84B12}" srcOrd="1" destOrd="0" presId="urn:microsoft.com/office/officeart/2005/8/layout/lProcess3"/>
    <dgm:cxn modelId="{B8672760-4CF1-4E95-BF54-28933624D595}" type="presParOf" srcId="{A4DB0E0B-7E9B-4823-842D-3089B2A1C8B3}" destId="{B6D4D920-A0D5-4F00-BD3E-5D4CB8E42D53}" srcOrd="2" destOrd="0" presId="urn:microsoft.com/office/officeart/2005/8/layout/lProcess3"/>
    <dgm:cxn modelId="{F3836A1A-A7AF-4152-96FB-BFF147D20ACA}" type="presParOf" srcId="{B6D4D920-A0D5-4F00-BD3E-5D4CB8E42D53}" destId="{D093E12D-A7B4-4092-BA59-3CDE1F062498}" srcOrd="0" destOrd="0" presId="urn:microsoft.com/office/officeart/2005/8/layout/lProcess3"/>
    <dgm:cxn modelId="{7E2BE4B6-2616-4650-926D-C6B120EAE1A3}" type="presParOf" srcId="{B6D4D920-A0D5-4F00-BD3E-5D4CB8E42D53}" destId="{14BF3D62-44A5-4C20-A537-ECA55D625949}" srcOrd="1" destOrd="0" presId="urn:microsoft.com/office/officeart/2005/8/layout/lProcess3"/>
    <dgm:cxn modelId="{E18D9F88-2456-44B9-8C20-71E8E6ECAF98}" type="presParOf" srcId="{B6D4D920-A0D5-4F00-BD3E-5D4CB8E42D53}" destId="{55989BD1-D302-4A7F-A931-909EAFD13054}" srcOrd="2" destOrd="0" presId="urn:microsoft.com/office/officeart/2005/8/layout/lProcess3"/>
    <dgm:cxn modelId="{E1B38B0C-FD02-4627-8ABD-A4223B76D54B}" type="presParOf" srcId="{B6D4D920-A0D5-4F00-BD3E-5D4CB8E42D53}" destId="{9C317E4D-03CE-4AA0-8CE4-760BE5F1C91E}" srcOrd="3" destOrd="0" presId="urn:microsoft.com/office/officeart/2005/8/layout/lProcess3"/>
    <dgm:cxn modelId="{CDCAC5AB-07EE-4825-99BB-3846DF296B96}" type="presParOf" srcId="{B6D4D920-A0D5-4F00-BD3E-5D4CB8E42D53}" destId="{7CD6E4C6-2DAF-4BDD-9E21-227ABB9660DB}" srcOrd="4" destOrd="0" presId="urn:microsoft.com/office/officeart/2005/8/layout/lProcess3"/>
    <dgm:cxn modelId="{6FDCF646-E18B-4A1F-811D-96ECF816EF1A}" type="presParOf" srcId="{B6D4D920-A0D5-4F00-BD3E-5D4CB8E42D53}" destId="{DA9EE615-A227-40AA-9411-1A01F174B75B}" srcOrd="5" destOrd="0" presId="urn:microsoft.com/office/officeart/2005/8/layout/lProcess3"/>
    <dgm:cxn modelId="{EDE3A4FE-ACD6-4AB0-90FD-89C08E2158EF}" type="presParOf" srcId="{B6D4D920-A0D5-4F00-BD3E-5D4CB8E42D53}" destId="{7B598D66-033A-4E9D-B9E2-E5EBC49D8CC8}" srcOrd="6" destOrd="0" presId="urn:microsoft.com/office/officeart/2005/8/layout/lProcess3"/>
    <dgm:cxn modelId="{D2034FD8-C38F-41C1-BB42-59A708EA30FE}" type="presParOf" srcId="{B6D4D920-A0D5-4F00-BD3E-5D4CB8E42D53}" destId="{6602708E-75E8-4AC6-8355-FAEFCBB2F7B8}" srcOrd="7" destOrd="0" presId="urn:microsoft.com/office/officeart/2005/8/layout/lProcess3"/>
    <dgm:cxn modelId="{3BF4CA37-5AB5-49A7-8200-90DE8FEBBE65}" type="presParOf" srcId="{B6D4D920-A0D5-4F00-BD3E-5D4CB8E42D53}" destId="{50500B42-90DE-4F3D-B820-E746C09FAD6F}" srcOrd="8" destOrd="0" presId="urn:microsoft.com/office/officeart/2005/8/layout/lProcess3"/>
    <dgm:cxn modelId="{EFF45789-B9D6-43DC-AFE7-1765774BB653}" type="presParOf" srcId="{A4DB0E0B-7E9B-4823-842D-3089B2A1C8B3}" destId="{94D4B199-F9CE-4350-AE45-D9205C0D5E66}" srcOrd="3" destOrd="0" presId="urn:microsoft.com/office/officeart/2005/8/layout/lProcess3"/>
    <dgm:cxn modelId="{C314E422-693D-49B7-985E-152EAB3855D5}" type="presParOf" srcId="{A4DB0E0B-7E9B-4823-842D-3089B2A1C8B3}" destId="{04773466-6656-4173-A30D-C8707F90E0B0}" srcOrd="4" destOrd="0" presId="urn:microsoft.com/office/officeart/2005/8/layout/lProcess3"/>
    <dgm:cxn modelId="{0CB11110-AB0B-4F67-A3A7-537EC997D9DA}" type="presParOf" srcId="{04773466-6656-4173-A30D-C8707F90E0B0}" destId="{1C04C939-A144-44D2-AD1B-9A3C459A2C56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2D20D2-9211-442C-8F19-2EDFC1FD5C16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ED25C12-C422-41BF-AD8B-B417706A36F9}">
      <dgm:prSet custT="1"/>
      <dgm:spPr/>
      <dgm:t>
        <a:bodyPr/>
        <a:lstStyle/>
        <a:p>
          <a:pPr rtl="0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помните надпись на кольце царя Соломона: </a:t>
          </a:r>
        </a:p>
        <a:p>
          <a:pPr rtl="0"/>
          <a:r>
            <a:rPr lang="ru-RU" sz="3600" b="1" dirty="0" smtClean="0">
              <a:latin typeface="Monotype Corsiva" panose="03010101010201010101" pitchFamily="66" charset="0"/>
              <a:cs typeface="Times New Roman" panose="02020603050405020304" pitchFamily="18" charset="0"/>
            </a:rPr>
            <a:t>«Все пройдет. Пройдет и это» </a:t>
          </a:r>
          <a:endParaRPr lang="ru-RU" sz="3600" b="1" dirty="0">
            <a:latin typeface="Monotype Corsiva" panose="03010101010201010101" pitchFamily="66" charset="0"/>
            <a:cs typeface="Times New Roman" panose="02020603050405020304" pitchFamily="18" charset="0"/>
          </a:endParaRPr>
        </a:p>
      </dgm:t>
    </dgm:pt>
    <dgm:pt modelId="{E134C2B7-14F1-4486-A0D7-DD5A2C994FA1}" type="parTrans" cxnId="{07452D2B-99D7-4CF0-BEE9-F3A4C56A6BFA}">
      <dgm:prSet/>
      <dgm:spPr/>
      <dgm:t>
        <a:bodyPr/>
        <a:lstStyle/>
        <a:p>
          <a:endParaRPr lang="ru-RU"/>
        </a:p>
      </dgm:t>
    </dgm:pt>
    <dgm:pt modelId="{AF78CBFC-AD95-4F89-B230-335DA1D8EC1D}" type="sibTrans" cxnId="{07452D2B-99D7-4CF0-BEE9-F3A4C56A6BFA}">
      <dgm:prSet/>
      <dgm:spPr/>
      <dgm:t>
        <a:bodyPr/>
        <a:lstStyle/>
        <a:p>
          <a:endParaRPr lang="ru-RU"/>
        </a:p>
      </dgm:t>
    </dgm:pt>
    <dgm:pt modelId="{5C2F5239-CD97-48B4-B016-76DB0BB2C783}" type="pres">
      <dgm:prSet presAssocID="{E72D20D2-9211-442C-8F19-2EDFC1FD5C1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8E36FE-C1CE-4C89-9E68-E61B43185488}" type="pres">
      <dgm:prSet presAssocID="{EED25C12-C422-41BF-AD8B-B417706A36F9}" presName="circ1TxSh" presStyleLbl="vennNode1" presStyleIdx="0" presStyleCnt="1" custLinFactNeighborX="-4776" custLinFactNeighborY="627"/>
      <dgm:spPr/>
      <dgm:t>
        <a:bodyPr/>
        <a:lstStyle/>
        <a:p>
          <a:endParaRPr lang="ru-RU"/>
        </a:p>
      </dgm:t>
    </dgm:pt>
  </dgm:ptLst>
  <dgm:cxnLst>
    <dgm:cxn modelId="{74DD9E39-F37E-4EFD-8E39-DA1D22F454FA}" type="presOf" srcId="{EED25C12-C422-41BF-AD8B-B417706A36F9}" destId="{258E36FE-C1CE-4C89-9E68-E61B43185488}" srcOrd="0" destOrd="0" presId="urn:microsoft.com/office/officeart/2005/8/layout/venn1"/>
    <dgm:cxn modelId="{2BD1E597-B284-4BE4-AB08-B49460AC6ACA}" type="presOf" srcId="{E72D20D2-9211-442C-8F19-2EDFC1FD5C16}" destId="{5C2F5239-CD97-48B4-B016-76DB0BB2C783}" srcOrd="0" destOrd="0" presId="urn:microsoft.com/office/officeart/2005/8/layout/venn1"/>
    <dgm:cxn modelId="{07452D2B-99D7-4CF0-BEE9-F3A4C56A6BFA}" srcId="{E72D20D2-9211-442C-8F19-2EDFC1FD5C16}" destId="{EED25C12-C422-41BF-AD8B-B417706A36F9}" srcOrd="0" destOrd="0" parTransId="{E134C2B7-14F1-4486-A0D7-DD5A2C994FA1}" sibTransId="{AF78CBFC-AD95-4F89-B230-335DA1D8EC1D}"/>
    <dgm:cxn modelId="{E6638BCF-64C3-459A-9CD3-1885CD456B51}" type="presParOf" srcId="{5C2F5239-CD97-48B4-B016-76DB0BB2C783}" destId="{258E36FE-C1CE-4C89-9E68-E61B43185488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C7D96-C950-41DF-931E-42742F621B87}">
      <dsp:nvSpPr>
        <dsp:cNvPr id="0" name=""/>
        <dsp:cNvSpPr/>
      </dsp:nvSpPr>
      <dsp:spPr>
        <a:xfrm>
          <a:off x="429570" y="472"/>
          <a:ext cx="3346456" cy="20078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Вашему ребенку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нужна поддержка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вне зависимости от его возраста. Обсудите с ним,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 ему поможет учиться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самостоятельно, а что может помешать</a:t>
          </a:r>
          <a:r>
            <a:rPr lang="ru-RU" sz="1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9570" y="472"/>
        <a:ext cx="3346456" cy="2007873"/>
      </dsp:txXfrm>
    </dsp:sp>
    <dsp:sp modelId="{9BF6F906-0F80-4AF7-AC77-2D60F28DFBF6}">
      <dsp:nvSpPr>
        <dsp:cNvPr id="0" name=""/>
        <dsp:cNvSpPr/>
      </dsp:nvSpPr>
      <dsp:spPr>
        <a:xfrm>
          <a:off x="4110672" y="472"/>
          <a:ext cx="3346456" cy="20078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Помогите ребенку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составить план на каждый день.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4110672" y="472"/>
        <a:ext cx="3346456" cy="2007873"/>
      </dsp:txXfrm>
    </dsp:sp>
    <dsp:sp modelId="{F835B208-7496-4622-926E-323D26DE1091}">
      <dsp:nvSpPr>
        <dsp:cNvPr id="0" name=""/>
        <dsp:cNvSpPr/>
      </dsp:nvSpPr>
      <dsp:spPr>
        <a:xfrm>
          <a:off x="429570" y="2342991"/>
          <a:ext cx="3346456" cy="20078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Очень важна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рабочего места.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dsp:txBody>
      <dsp:txXfrm>
        <a:off x="429570" y="2342991"/>
        <a:ext cx="3346456" cy="2007873"/>
      </dsp:txXfrm>
    </dsp:sp>
    <dsp:sp modelId="{E7653A93-FA57-4EF3-9737-55E24C3F04D0}">
      <dsp:nvSpPr>
        <dsp:cNvPr id="0" name=""/>
        <dsp:cNvSpPr/>
      </dsp:nvSpPr>
      <dsp:spPr>
        <a:xfrm>
          <a:off x="4121080" y="2322692"/>
          <a:ext cx="3346456" cy="200787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Постарайтесь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разобраться в рекомендациях,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которые вы получаете по организации дистанционного обучения детей. </a:t>
          </a:r>
          <a:endParaRPr lang="ru-RU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21080" y="2322692"/>
        <a:ext cx="3346456" cy="20078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DB50E7-9C79-40D3-8EC7-244CB4B0F63B}">
      <dsp:nvSpPr>
        <dsp:cNvPr id="0" name=""/>
        <dsp:cNvSpPr/>
      </dsp:nvSpPr>
      <dsp:spPr>
        <a:xfrm>
          <a:off x="322118" y="782"/>
          <a:ext cx="4481299" cy="266796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конце каждого дня подробно 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обсуждайте с ребенком что получилось, а что пока нет.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понимания успехов и трудностей задавайте открытые вопросы, обращенные к конкретному опыту: </a:t>
          </a:r>
          <a:r>
            <a:rPr lang="ru-RU" sz="1600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как, для чего, зачем, что чувствовал, как это получилось или не получилось и т.д.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свою очередь давайте ему развернутую положительную обратную связь: назовите конкретный успешный опыт ребенка, выразите радость, восхищение, уважение. И не жалейте объятий.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2118" y="782"/>
        <a:ext cx="4481299" cy="2667962"/>
      </dsp:txXfrm>
    </dsp:sp>
    <dsp:sp modelId="{4860009A-0BDE-4CDC-9368-74776356C113}">
      <dsp:nvSpPr>
        <dsp:cNvPr id="0" name=""/>
        <dsp:cNvSpPr/>
      </dsp:nvSpPr>
      <dsp:spPr>
        <a:xfrm>
          <a:off x="5120556" y="383347"/>
          <a:ext cx="3171388" cy="1902833"/>
        </a:xfrm>
        <a:prstGeom prst="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Хорошо заранее вместе с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ребенком выбрать тот "приз"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который получит ребенок после завершения домашнего обучения.</a:t>
          </a:r>
          <a:r>
            <a:rPr lang="ru-RU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1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20556" y="383347"/>
        <a:ext cx="3171388" cy="1902833"/>
      </dsp:txXfrm>
    </dsp:sp>
    <dsp:sp modelId="{23DA59EC-B56B-46E2-94CE-CFCF3D7EA94B}">
      <dsp:nvSpPr>
        <dsp:cNvPr id="0" name=""/>
        <dsp:cNvSpPr/>
      </dsp:nvSpPr>
      <dsp:spPr>
        <a:xfrm>
          <a:off x="2748199" y="2808463"/>
          <a:ext cx="3171388" cy="1902833"/>
        </a:xfrm>
        <a:prstGeom prst="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Надо предусмотреть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периоды самостоятельной активности ребенка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(не надо его все время развлекать и занимать) и совместные со взрослым дела, которые давно откладывались.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48199" y="2808463"/>
        <a:ext cx="3171388" cy="19028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6DAF7A-9727-45C3-89E2-9CD77F24EFF4}">
      <dsp:nvSpPr>
        <dsp:cNvPr id="0" name=""/>
        <dsp:cNvSpPr/>
      </dsp:nvSpPr>
      <dsp:spPr>
        <a:xfrm>
          <a:off x="3" y="155434"/>
          <a:ext cx="8956960" cy="130101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Если вы чувствуете, что не справляетесь, ваши отношения внутри семьи ухудшились, ребенок всё чаще заходит истериками и плачет, то приглашаю вас на индивидуальную консультацию.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0511" y="155434"/>
        <a:ext cx="7655945" cy="1301015"/>
      </dsp:txXfrm>
    </dsp:sp>
    <dsp:sp modelId="{D093E12D-A7B4-4092-BA59-3CDE1F062498}">
      <dsp:nvSpPr>
        <dsp:cNvPr id="0" name=""/>
        <dsp:cNvSpPr/>
      </dsp:nvSpPr>
      <dsp:spPr>
        <a:xfrm>
          <a:off x="1" y="2527401"/>
          <a:ext cx="1256291" cy="57675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 получите: 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8380" y="2527401"/>
        <a:ext cx="679534" cy="576757"/>
      </dsp:txXfrm>
    </dsp:sp>
    <dsp:sp modelId="{55989BD1-D302-4A7F-A931-909EAFD13054}">
      <dsp:nvSpPr>
        <dsp:cNvPr id="0" name=""/>
        <dsp:cNvSpPr/>
      </dsp:nvSpPr>
      <dsp:spPr>
        <a:xfrm>
          <a:off x="953252" y="2428820"/>
          <a:ext cx="1934800" cy="77392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Психологическую поддержку 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40212" y="2428820"/>
        <a:ext cx="1160880" cy="773920"/>
      </dsp:txXfrm>
    </dsp:sp>
    <dsp:sp modelId="{7CD6E4C6-2DAF-4BDD-9E21-227ABB9660DB}">
      <dsp:nvSpPr>
        <dsp:cNvPr id="0" name=""/>
        <dsp:cNvSpPr/>
      </dsp:nvSpPr>
      <dsp:spPr>
        <a:xfrm>
          <a:off x="2617180" y="2428820"/>
          <a:ext cx="1934800" cy="77392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Рекомендации о взаимодействии именно с вашим ребенком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04140" y="2428820"/>
        <a:ext cx="1160880" cy="773920"/>
      </dsp:txXfrm>
    </dsp:sp>
    <dsp:sp modelId="{7B598D66-033A-4E9D-B9E2-E5EBC49D8CC8}">
      <dsp:nvSpPr>
        <dsp:cNvPr id="0" name=""/>
        <dsp:cNvSpPr/>
      </dsp:nvSpPr>
      <dsp:spPr>
        <a:xfrm>
          <a:off x="4281109" y="2383820"/>
          <a:ext cx="1934800" cy="86391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Рекомендации об организации дистанционного обучения в зависимости от особенностей вашего ребенка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13069" y="2383820"/>
        <a:ext cx="1070881" cy="863919"/>
      </dsp:txXfrm>
    </dsp:sp>
    <dsp:sp modelId="{50500B42-90DE-4F3D-B820-E746C09FAD6F}">
      <dsp:nvSpPr>
        <dsp:cNvPr id="0" name=""/>
        <dsp:cNvSpPr/>
      </dsp:nvSpPr>
      <dsp:spPr>
        <a:xfrm>
          <a:off x="5945037" y="2428820"/>
          <a:ext cx="1934800" cy="77392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Также вы можете оставить заявку на индивидуальную диагностику или на консультацию вашего ребенка .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31997" y="2428820"/>
        <a:ext cx="1160880" cy="773920"/>
      </dsp:txXfrm>
    </dsp:sp>
    <dsp:sp modelId="{1C04C939-A144-44D2-AD1B-9A3C459A2C56}">
      <dsp:nvSpPr>
        <dsp:cNvPr id="0" name=""/>
        <dsp:cNvSpPr/>
      </dsp:nvSpPr>
      <dsp:spPr>
        <a:xfrm>
          <a:off x="1" y="3528253"/>
          <a:ext cx="8956960" cy="93243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Запись на индивидуальную консультацию: + 7 978 7614601 (СМС, </a:t>
          </a: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Viber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20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WatsApp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6218" y="3528253"/>
        <a:ext cx="8024527" cy="9324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8E36FE-C1CE-4C89-9E68-E61B43185488}">
      <dsp:nvSpPr>
        <dsp:cNvPr id="0" name=""/>
        <dsp:cNvSpPr/>
      </dsp:nvSpPr>
      <dsp:spPr>
        <a:xfrm>
          <a:off x="1559861" y="0"/>
          <a:ext cx="4351338" cy="435133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помните надпись на кольце царя Соломона: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Monotype Corsiva" panose="03010101010201010101" pitchFamily="66" charset="0"/>
              <a:cs typeface="Times New Roman" panose="02020603050405020304" pitchFamily="18" charset="0"/>
            </a:rPr>
            <a:t>«Все пройдет. Пройдет и это» </a:t>
          </a:r>
          <a:endParaRPr lang="ru-RU" sz="3600" b="1" kern="1200" dirty="0">
            <a:latin typeface="Monotype Corsiva" panose="03010101010201010101" pitchFamily="66" charset="0"/>
            <a:cs typeface="Times New Roman" panose="02020603050405020304" pitchFamily="18" charset="0"/>
          </a:endParaRPr>
        </a:p>
      </dsp:txBody>
      <dsp:txXfrm>
        <a:off x="2197100" y="637239"/>
        <a:ext cx="3076860" cy="3076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54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75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2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46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21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4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9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23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0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24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22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54A05-8AB8-48B1-A85D-82A22365CA53}" type="datetimeFigureOut">
              <a:rPr lang="en-US" smtClean="0"/>
              <a:t>11/29/2020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0A7C2-A328-46EA-B7F7-3F87F44E148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73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214" y="1319877"/>
            <a:ext cx="7772400" cy="2387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893BCD"/>
                </a:solidFill>
                <a:latin typeface="Monotype Corsiva" panose="03010101010201010101" pitchFamily="66" charset="0"/>
              </a:rPr>
              <a:t>Памятка </a:t>
            </a:r>
            <a:r>
              <a:rPr lang="ru-RU" sz="4000" b="1" dirty="0" smtClean="0">
                <a:solidFill>
                  <a:srgbClr val="893BCD"/>
                </a:solidFill>
                <a:latin typeface="Monotype Corsiva" panose="03010101010201010101" pitchFamily="66" charset="0"/>
              </a:rPr>
              <a:t>для родителей</a:t>
            </a:r>
            <a:br>
              <a:rPr lang="ru-RU" sz="4000" b="1" dirty="0" smtClean="0">
                <a:solidFill>
                  <a:srgbClr val="893BCD"/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rgbClr val="893BCD"/>
                </a:solidFill>
                <a:latin typeface="Monotype Corsiva" panose="03010101010201010101" pitchFamily="66" charset="0"/>
              </a:rPr>
              <a:t>«</a:t>
            </a:r>
            <a:r>
              <a:rPr lang="ru-RU" sz="4400" b="1" dirty="0" smtClean="0">
                <a:solidFill>
                  <a:srgbClr val="893BCD"/>
                </a:solidFill>
                <a:latin typeface="Monotype Corsiva" panose="03010101010201010101" pitchFamily="66" charset="0"/>
              </a:rPr>
              <a:t>Самоизоляция с детьми: как организовать дистанционное обучение»</a:t>
            </a:r>
            <a:r>
              <a:rPr lang="ru-RU" sz="3600" b="1" dirty="0" smtClean="0">
                <a:solidFill>
                  <a:srgbClr val="893BCD"/>
                </a:solidFill>
                <a:latin typeface="Monotype Corsiva" panose="03010101010201010101" pitchFamily="66" charset="0"/>
              </a:rPr>
              <a:t>.</a:t>
            </a:r>
            <a:endParaRPr lang="en-US" sz="3600" b="1" dirty="0">
              <a:solidFill>
                <a:srgbClr val="893BCD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79002"/>
            <a:ext cx="9008764" cy="5993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CB55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«Детский сад № 16 «Барвинок» г. Алушты</a:t>
            </a:r>
            <a:endParaRPr lang="en-US" dirty="0">
              <a:solidFill>
                <a:srgbClr val="CB559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67283" y="3939489"/>
            <a:ext cx="3654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Минакова Юлия Юрьевна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74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710082" y="4142796"/>
            <a:ext cx="6651629" cy="555625"/>
            <a:chOff x="1248" y="1440"/>
            <a:chExt cx="4190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785" y="1443"/>
              <a:ext cx="365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Индивидуальная психологическая помощь</a:t>
              </a:r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03741" y="1526870"/>
            <a:ext cx="8569333" cy="561975"/>
            <a:chOff x="1248" y="2026"/>
            <a:chExt cx="5398" cy="354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1785" y="2026"/>
              <a:ext cx="486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Основные трудности, с которыми сталкиваются родители</a:t>
              </a:r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868686" y="2468212"/>
            <a:ext cx="5326064" cy="555625"/>
            <a:chOff x="1248" y="2640"/>
            <a:chExt cx="3355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1895" y="2644"/>
              <a:ext cx="270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Возрастные особенности детей</a:t>
              </a:r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1100816" y="3320821"/>
            <a:ext cx="6588130" cy="592138"/>
            <a:chOff x="1248" y="3207"/>
            <a:chExt cx="4150" cy="373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1767" y="3207"/>
              <a:ext cx="363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Универсальные рекомендации родителям</a:t>
              </a:r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879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7"/>
          <p:cNvGrpSpPr>
            <a:grpSpLocks/>
          </p:cNvGrpSpPr>
          <p:nvPr/>
        </p:nvGrpSpPr>
        <p:grpSpPr bwMode="auto">
          <a:xfrm>
            <a:off x="275140" y="343897"/>
            <a:ext cx="7847019" cy="560388"/>
            <a:chOff x="1248" y="2027"/>
            <a:chExt cx="4943" cy="353"/>
          </a:xfrm>
        </p:grpSpPr>
        <p:sp>
          <p:nvSpPr>
            <p:cNvPr id="3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gray">
            <a:xfrm>
              <a:off x="1811" y="2027"/>
              <a:ext cx="438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000" b="1" u="sng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Основные трудности, с которыми сталкиваются родители.</a:t>
              </a:r>
              <a:endParaRPr lang="en-US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86574" y="1056593"/>
            <a:ext cx="85417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технической оснащенности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возможности выхода в Интернет, наличие одного компьютера на несколько детей или необходимость работы за компьютеров самого родителя.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всегда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удобные порталы для проведения занятий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выдачи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ДЗ, 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рассылают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фотографий учебников и заданий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16"/>
          <a:stretch/>
        </p:blipFill>
        <p:spPr>
          <a:xfrm>
            <a:off x="4765963" y="2528927"/>
            <a:ext cx="3962400" cy="25305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68" y="2528927"/>
            <a:ext cx="3962400" cy="253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12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7"/>
          <p:cNvGrpSpPr>
            <a:grpSpLocks/>
          </p:cNvGrpSpPr>
          <p:nvPr/>
        </p:nvGrpSpPr>
        <p:grpSpPr bwMode="auto">
          <a:xfrm>
            <a:off x="60399" y="343897"/>
            <a:ext cx="9204333" cy="560388"/>
            <a:chOff x="1248" y="2027"/>
            <a:chExt cx="5798" cy="353"/>
          </a:xfrm>
        </p:grpSpPr>
        <p:sp>
          <p:nvSpPr>
            <p:cNvPr id="3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gray">
            <a:xfrm>
              <a:off x="1811" y="2027"/>
              <a:ext cx="523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b="1" u="sng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Основные трудности, с которыми сталкиваются родители</a:t>
              </a:r>
              <a:endParaRPr lang="en-US" sz="24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0399" y="1029525"/>
            <a:ext cx="854178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– родитель.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приходиться брать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функции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вникать в информацию,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забыли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проходили.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накладывает дополнительную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психоэмоциональную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нагрузку на родителей.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Конфликты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распространенная проблема – это недопонимание в семье и конфликты на почве обучения. Родители срываются на детей, дети не выдерживают нагрузок. А невозможность сменить обстановку или выйти на улицу усугубляют ситуацию.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Самоизоляция - 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непростое время, когда страдает вся семейная структура.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970" y="4348485"/>
            <a:ext cx="5547941" cy="25095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421" y="865432"/>
            <a:ext cx="4246133" cy="24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8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6574" y="1056593"/>
            <a:ext cx="854178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видеоконференции сложны для восприятия информации. Детям трудно слушать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видеообъяснения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5-7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 подряд. Через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 они уже играют в видеоигры, рисуют или просто занимаются своими делами. У детей, которые честно смотрят все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возникают другие проблемы — долгое сидение за экраном, нагрузка на зрение и, что ещё хуже, на психику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endParaRPr lang="ru-RU" dirty="0"/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837513" y="379639"/>
            <a:ext cx="5476877" cy="555625"/>
            <a:chOff x="1248" y="2640"/>
            <a:chExt cx="3450" cy="350"/>
          </a:xfrm>
        </p:grpSpPr>
        <p:sp>
          <p:nvSpPr>
            <p:cNvPr id="10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gray">
            <a:xfrm>
              <a:off x="1895" y="2644"/>
              <a:ext cx="280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b="1" u="sng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Возрастные особенности детей</a:t>
              </a:r>
              <a:endParaRPr lang="en-US" sz="24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13" y="2975213"/>
            <a:ext cx="6729862" cy="341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03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Объект 2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918212"/>
              </p:ext>
            </p:extLst>
          </p:nvPr>
        </p:nvGraphicFramePr>
        <p:xfrm>
          <a:off x="389659" y="1054852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986516" y="402435"/>
            <a:ext cx="6745293" cy="625476"/>
            <a:chOff x="1248" y="3186"/>
            <a:chExt cx="4249" cy="394"/>
          </a:xfrm>
        </p:grpSpPr>
        <p:sp>
          <p:nvSpPr>
            <p:cNvPr id="16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gray">
            <a:xfrm>
              <a:off x="1691" y="3186"/>
              <a:ext cx="380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b="1" u="sng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Универсальные рекомендации родителям</a:t>
              </a:r>
              <a:endParaRPr lang="en-US" sz="24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209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986516" y="402435"/>
            <a:ext cx="6635755" cy="625476"/>
            <a:chOff x="1248" y="3186"/>
            <a:chExt cx="4180" cy="394"/>
          </a:xfrm>
        </p:grpSpPr>
        <p:sp>
          <p:nvSpPr>
            <p:cNvPr id="16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gray">
            <a:xfrm>
              <a:off x="1691" y="3186"/>
              <a:ext cx="373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b="1" u="sng" dirty="0" smtClean="0">
                  <a:solidFill>
                    <a:srgbClr val="000000"/>
                  </a:solidFill>
                </a:rPr>
                <a:t>Универсальные рекомендации родителям</a:t>
              </a:r>
              <a:endParaRPr lang="en-US" sz="2400" b="1" u="sng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129838092"/>
              </p:ext>
            </p:extLst>
          </p:nvPr>
        </p:nvGraphicFramePr>
        <p:xfrm>
          <a:off x="322118" y="1132609"/>
          <a:ext cx="8614064" cy="4889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82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Прямоугольник 3"/>
          <p:cNvSpPr/>
          <p:nvPr/>
        </p:nvSpPr>
        <p:spPr>
          <a:xfrm>
            <a:off x="0" y="-48165"/>
            <a:ext cx="9144000" cy="698929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379368846"/>
              </p:ext>
            </p:extLst>
          </p:nvPr>
        </p:nvGraphicFramePr>
        <p:xfrm>
          <a:off x="93518" y="1283316"/>
          <a:ext cx="8956964" cy="5262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1277936" y="459429"/>
            <a:ext cx="6588128" cy="555625"/>
            <a:chOff x="1248" y="1440"/>
            <a:chExt cx="4150" cy="350"/>
          </a:xfrm>
        </p:grpSpPr>
        <p:sp>
          <p:nvSpPr>
            <p:cNvPr id="7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gray">
            <a:xfrm>
              <a:off x="1736" y="1457"/>
              <a:ext cx="366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Индивидуальная психологическая помощь</a:t>
              </a:r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477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3635955"/>
              </p:ext>
            </p:extLst>
          </p:nvPr>
        </p:nvGraphicFramePr>
        <p:xfrm>
          <a:off x="431222" y="755362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748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456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Monotype Corsiva</vt:lpstr>
      <vt:lpstr>Times New Roman</vt:lpstr>
      <vt:lpstr>Office Theme</vt:lpstr>
      <vt:lpstr>Памятка для родителей «Самоизоляция с детьми: как организовать дистанционное обучение».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Самоизоляция</dc:title>
  <dc:creator>Юлия</dc:creator>
  <cp:lastModifiedBy>Барвинок</cp:lastModifiedBy>
  <cp:revision>14</cp:revision>
  <dcterms:created xsi:type="dcterms:W3CDTF">2020-01-15T13:48:13Z</dcterms:created>
  <dcterms:modified xsi:type="dcterms:W3CDTF">2020-11-29T12:01:04Z</dcterms:modified>
</cp:coreProperties>
</file>