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7" r:id="rId1"/>
  </p:sldMasterIdLst>
  <p:sldIdLst>
    <p:sldId id="256" r:id="rId2"/>
    <p:sldId id="258" r:id="rId3"/>
    <p:sldId id="257" r:id="rId4"/>
    <p:sldId id="259" r:id="rId5"/>
    <p:sldId id="261" r:id="rId6"/>
    <p:sldId id="277" r:id="rId7"/>
    <p:sldId id="278" r:id="rId8"/>
    <p:sldId id="262" r:id="rId9"/>
    <p:sldId id="276" r:id="rId10"/>
    <p:sldId id="279" r:id="rId11"/>
    <p:sldId id="280" r:id="rId12"/>
    <p:sldId id="281" r:id="rId13"/>
    <p:sldId id="282" r:id="rId14"/>
    <p:sldId id="283" r:id="rId15"/>
    <p:sldId id="275" r:id="rId16"/>
    <p:sldId id="270" r:id="rId17"/>
    <p:sldId id="284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587" autoAdjust="0"/>
  </p:normalViewPr>
  <p:slideViewPr>
    <p:cSldViewPr>
      <p:cViewPr>
        <p:scale>
          <a:sx n="81" d="100"/>
          <a:sy n="81" d="100"/>
        </p:scale>
        <p:origin x="-105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132856"/>
            <a:ext cx="6408712" cy="1467594"/>
          </a:xfrm>
        </p:spPr>
        <p:txBody>
          <a:bodyPr>
            <a:normAutofit/>
          </a:bodyPr>
          <a:lstStyle>
            <a:lvl1pPr>
              <a:defRPr sz="54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venture" panose="02000503020000020003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149080"/>
            <a:ext cx="3128392" cy="12736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97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6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5696" y="116632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126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75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2568" y="105248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528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0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747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065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47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437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777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260648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83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664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60648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42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0" y="3102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8864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163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648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7402" y="4626011"/>
            <a:ext cx="982805" cy="177281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1259632" cy="6858000"/>
          </a:xfrm>
          <a:prstGeom prst="rect">
            <a:avLst/>
          </a:prstGeom>
          <a:gradFill>
            <a:gsLst>
              <a:gs pos="400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952" y="4437112"/>
            <a:ext cx="1481786" cy="19606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D8B7C-39D5-4D58-9807-64DE94C2C14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  <p:pic>
        <p:nvPicPr>
          <p:cNvPr id="1027" name="Picture 3" descr="C:\Users\Алексей\AppData\Local\Microsoft\Windows\INetCache\IE\MM784OXT\MC900432549[1]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429" y="188640"/>
            <a:ext cx="1828571" cy="182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5085184"/>
            <a:ext cx="2771800" cy="1674336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3033078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8" r:id="rId1"/>
    <p:sldLayoutId id="2147484309" r:id="rId2"/>
    <p:sldLayoutId id="2147484310" r:id="rId3"/>
    <p:sldLayoutId id="2147484311" r:id="rId4"/>
    <p:sldLayoutId id="2147484312" r:id="rId5"/>
    <p:sldLayoutId id="2147484313" r:id="rId6"/>
    <p:sldLayoutId id="2147484314" r:id="rId7"/>
    <p:sldLayoutId id="2147484315" r:id="rId8"/>
    <p:sldLayoutId id="2147484316" r:id="rId9"/>
    <p:sldLayoutId id="2147484317" r:id="rId10"/>
    <p:sldLayoutId id="214748431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8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dventure" panose="02000503020000020003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132856"/>
            <a:ext cx="6408712" cy="2043658"/>
          </a:xfrm>
        </p:spPr>
        <p:txBody>
          <a:bodyPr>
            <a:normAutofit fontScale="90000"/>
          </a:bodyPr>
          <a:lstStyle/>
          <a:p>
            <a:r>
              <a:rPr lang="ru-RU" sz="6700" dirty="0" smtClean="0"/>
              <a:t>Проект «Веселый светофор»</a:t>
            </a:r>
            <a:br>
              <a:rPr lang="ru-RU" sz="6700" dirty="0" smtClean="0"/>
            </a:b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365104"/>
            <a:ext cx="5114778" cy="18213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Автор: </a:t>
            </a:r>
            <a:r>
              <a:rPr lang="ru-RU" sz="2400" dirty="0" err="1" smtClean="0">
                <a:solidFill>
                  <a:schemeClr val="tx1"/>
                </a:solidFill>
              </a:rPr>
              <a:t>Пшёнкина</a:t>
            </a:r>
            <a:r>
              <a:rPr lang="ru-RU" sz="2400" dirty="0" smtClean="0">
                <a:solidFill>
                  <a:schemeClr val="tx1"/>
                </a:solidFill>
              </a:rPr>
              <a:t> Н.Н. – воспитатель младшей разновозрастной группы №1. МБДОУ «Детский сад №1 «Золотой ключик» </a:t>
            </a:r>
            <a:r>
              <a:rPr lang="ru-RU" sz="2400" dirty="0" err="1" smtClean="0">
                <a:solidFill>
                  <a:schemeClr val="tx1"/>
                </a:solidFill>
              </a:rPr>
              <a:t>р.п</a:t>
            </a:r>
            <a:r>
              <a:rPr lang="ru-RU" sz="2400" dirty="0" smtClean="0">
                <a:solidFill>
                  <a:schemeClr val="tx1"/>
                </a:solidFill>
              </a:rPr>
              <a:t>. Мордово</a:t>
            </a:r>
          </a:p>
        </p:txBody>
      </p:sp>
    </p:spTree>
    <p:extLst>
      <p:ext uri="{BB962C8B-B14F-4D97-AF65-F5344CB8AC3E}">
        <p14:creationId xmlns:p14="http://schemas.microsoft.com/office/powerpoint/2010/main" val="318017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620688"/>
            <a:ext cx="5976663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52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49921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404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Реализация мероприятий основного этапа.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556792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916831"/>
            <a:ext cx="3561860" cy="474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9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412776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772816"/>
            <a:ext cx="3687874" cy="491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60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340768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772816"/>
            <a:ext cx="3543858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4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060"/>
            <a:ext cx="9144000" cy="6840939"/>
          </a:xfrm>
        </p:spPr>
      </p:pic>
    </p:spTree>
    <p:extLst>
      <p:ext uri="{BB962C8B-B14F-4D97-AF65-F5344CB8AC3E}">
        <p14:creationId xmlns:p14="http://schemas.microsoft.com/office/powerpoint/2010/main" val="212274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7128792" cy="936104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 этап – заключительный: 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836712"/>
            <a:ext cx="7427168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        Дети знают:</a:t>
            </a:r>
          </a:p>
          <a:p>
            <a:pPr>
              <a:buFontTx/>
              <a:buChar char="-"/>
            </a:pPr>
            <a:r>
              <a:rPr lang="ru-RU" sz="2400" dirty="0" smtClean="0"/>
              <a:t>Участниками движения на дороге являются пешеходы и водители; </a:t>
            </a:r>
          </a:p>
          <a:p>
            <a:pPr>
              <a:buFontTx/>
              <a:buChar char="-"/>
            </a:pPr>
            <a:r>
              <a:rPr lang="ru-RU" sz="2400" dirty="0" smtClean="0"/>
              <a:t>пешеходы передвигаются по тротуару, а транспорт по проезжей части дороги; </a:t>
            </a:r>
          </a:p>
          <a:p>
            <a:pPr>
              <a:buFontTx/>
              <a:buChar char="-"/>
            </a:pPr>
            <a:r>
              <a:rPr lang="ru-RU" sz="2400" dirty="0" smtClean="0"/>
              <a:t>переходить дорогу можно только на пешеходном переходе; светофор нужен для регулирования движения на дороге и обозначает: </a:t>
            </a:r>
            <a:r>
              <a:rPr lang="ru-RU" dirty="0" smtClean="0"/>
              <a:t> </a:t>
            </a:r>
            <a:r>
              <a:rPr lang="ru-RU" sz="2400" dirty="0" smtClean="0"/>
              <a:t>красный – стой, желтый – жди, зеленый – иди; </a:t>
            </a:r>
          </a:p>
          <a:p>
            <a:pPr>
              <a:buFontTx/>
              <a:buChar char="-"/>
            </a:pPr>
            <a:r>
              <a:rPr lang="ru-RU" sz="2400" dirty="0" smtClean="0"/>
              <a:t>дорогу переходить надо шагом, держа взрослых за руку;</a:t>
            </a:r>
          </a:p>
          <a:p>
            <a:pPr>
              <a:buFontTx/>
              <a:buChar char="-"/>
            </a:pPr>
            <a:r>
              <a:rPr lang="ru-RU" sz="2400" dirty="0" smtClean="0"/>
              <a:t> играть и баловаться на дороге нельзя;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3514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04664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2348880"/>
            <a:ext cx="3885310" cy="364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46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492896"/>
            <a:ext cx="7128792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</a:t>
            </a:r>
            <a:endParaRPr lang="ru-RU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14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7228656" cy="1008112"/>
          </a:xfrm>
        </p:spPr>
        <p:txBody>
          <a:bodyPr>
            <a:normAutofit fontScale="90000"/>
          </a:bodyPr>
          <a:lstStyle/>
          <a:p>
            <a:r>
              <a:rPr lang="ru-RU" dirty="0"/>
              <a:t>Актуальность:</a:t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331640" y="1052736"/>
            <a:ext cx="7632848" cy="5805264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Calibri"/>
              </a:rPr>
              <a:t>Ребенку дошкольного возраста трудно понять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ea typeface="Calibri"/>
              </a:rPr>
              <a:t>т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Calibri"/>
              </a:rPr>
              <a:t>у опасность, которую представляет автомобиль. Зачастую сами родители на глазах своих детей нарушают ПДД, не задумываясь о последствиях. А ведь привычки, закрепленные в детстве, остаются на всю жизнь. Именно поэтому одной из важных проблем в обеспечении безопасного дорожного движения является профилактика детского дорожного травматизма. Нет знаний у детей о смене сигналов светофора, их смысл. Изучение правил дорожного движения, является одной из главных задач на сегодняшний день. Работа над проектом поможет изучению этих правил.</a:t>
            </a:r>
          </a:p>
        </p:txBody>
      </p:sp>
    </p:spTree>
    <p:extLst>
      <p:ext uri="{BB962C8B-B14F-4D97-AF65-F5344CB8AC3E}">
        <p14:creationId xmlns:p14="http://schemas.microsoft.com/office/powerpoint/2010/main" val="25209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476672"/>
            <a:ext cx="8640960" cy="6264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</a:rPr>
              <a:t>Тип проекта-</a:t>
            </a:r>
            <a:r>
              <a:rPr lang="ru-RU" altLang="ru-RU" sz="2400" dirty="0" smtClean="0">
                <a:solidFill>
                  <a:schemeClr val="tx2">
                    <a:lumMod val="50000"/>
                  </a:schemeClr>
                </a:solidFill>
              </a:rPr>
              <a:t>информационно-игровой</a:t>
            </a:r>
          </a:p>
          <a:p>
            <a:pPr algn="just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</a:rPr>
              <a:t> Вид </a:t>
            </a:r>
            <a:r>
              <a:rPr lang="ru-RU" altLang="ru-RU" sz="2400" b="1" dirty="0">
                <a:solidFill>
                  <a:schemeClr val="tx2">
                    <a:lumMod val="50000"/>
                  </a:schemeClr>
                </a:solidFill>
              </a:rPr>
              <a:t>проекта</a:t>
            </a:r>
            <a:r>
              <a:rPr lang="ru-RU" altLang="ru-RU" sz="2400" dirty="0">
                <a:solidFill>
                  <a:schemeClr val="tx2">
                    <a:lumMod val="50000"/>
                  </a:schemeClr>
                </a:solidFill>
              </a:rPr>
              <a:t>: </a:t>
            </a:r>
            <a:br>
              <a:rPr lang="ru-RU" altLang="ru-RU" sz="24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/>
              <a:t>- </a:t>
            </a:r>
            <a:r>
              <a:rPr lang="ru-RU" sz="2400" dirty="0"/>
              <a:t>по доминирующей деятельности:  практический</a:t>
            </a:r>
          </a:p>
          <a:p>
            <a:pPr algn="just"/>
            <a:r>
              <a:rPr lang="ru-RU" sz="2400" dirty="0"/>
              <a:t>-по содержанию:  интегрированный</a:t>
            </a:r>
          </a:p>
          <a:p>
            <a:pPr algn="just"/>
            <a:r>
              <a:rPr lang="ru-RU" sz="2400" dirty="0"/>
              <a:t>-по числу и составу участников проекта – групповой (воспитатель, специалисты ДОУ, родители,  дети младшей разновозрастной группы).</a:t>
            </a:r>
          </a:p>
          <a:p>
            <a:pPr algn="just"/>
            <a:r>
              <a:rPr lang="ru-RU" sz="2400" dirty="0"/>
              <a:t>- по времени проведения – краткосрочный (1 месяц)</a:t>
            </a:r>
          </a:p>
          <a:p>
            <a:pPr algn="just"/>
            <a:r>
              <a:rPr lang="ru-RU" altLang="ru-RU" sz="2400" b="1" dirty="0" smtClean="0"/>
              <a:t>Основное направление проекта </a:t>
            </a:r>
            <a:r>
              <a:rPr lang="ru-RU" altLang="ru-RU" sz="2400" dirty="0" smtClean="0"/>
              <a:t>–  обучение детей необходимому минимуму ПДД, предупреждение детского дорожно-транспортного травматизма.</a:t>
            </a:r>
            <a:r>
              <a:rPr lang="ru-RU" altLang="ru-RU" sz="2400" dirty="0">
                <a:latin typeface="Candara"/>
              </a:rPr>
              <a:t/>
            </a:r>
            <a:br>
              <a:rPr lang="ru-RU" altLang="ru-RU" sz="2400" dirty="0">
                <a:latin typeface="Candara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0513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6247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Candara" panose="020E0502030303020204" pitchFamily="34" charset="0"/>
                <a:ea typeface="Calibri"/>
                <a:cs typeface="Times New Roman"/>
              </a:rPr>
              <a:t>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</a:rPr>
              <a:t>Цель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</a:rPr>
              <a:t>: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a typeface="Calibri"/>
              </a:rPr>
              <a:t> 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ea typeface="Calibri"/>
              </a:rPr>
              <a:t> 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a typeface="Calibri"/>
              </a:rPr>
              <a:t>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> </a:t>
            </a:r>
            <a:r>
              <a:rPr lang="ru-RU" sz="3500" dirty="0">
                <a:solidFill>
                  <a:schemeClr val="tx2">
                    <a:lumMod val="50000"/>
                  </a:schemeClr>
                </a:solidFill>
                <a:ea typeface="Calibri"/>
              </a:rPr>
              <a:t>формирование </a:t>
            </a:r>
            <a:r>
              <a:rPr lang="ru-RU" sz="3500" dirty="0" smtClean="0">
                <a:solidFill>
                  <a:schemeClr val="tx2">
                    <a:lumMod val="50000"/>
                  </a:schemeClr>
                </a:solidFill>
                <a:ea typeface="Calibri"/>
              </a:rPr>
              <a:t>у детей  навыков </a:t>
            </a:r>
            <a:r>
              <a:rPr lang="ru-RU" sz="3500" dirty="0">
                <a:solidFill>
                  <a:schemeClr val="tx2">
                    <a:lumMod val="50000"/>
                  </a:schemeClr>
                </a:solidFill>
                <a:ea typeface="Calibri"/>
              </a:rPr>
              <a:t>безопасного поведения на дорогах</a:t>
            </a:r>
            <a:r>
              <a:rPr lang="ru-RU" sz="3500" dirty="0" smtClean="0">
                <a:solidFill>
                  <a:schemeClr val="tx2">
                    <a:lumMod val="50000"/>
                  </a:schemeClr>
                </a:solidFill>
                <a:ea typeface="Calibri"/>
              </a:rPr>
              <a:t>.</a:t>
            </a:r>
          </a:p>
          <a:p>
            <a:pPr marL="0" indent="0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</a:rPr>
              <a:t>Задачи: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a typeface="Calibri"/>
              </a:rPr>
              <a:t/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ea typeface="Calibri"/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1. Познакомить детей младшего дошкольного возраста с правилами дорожного движения, со светофором. Учить понимать значение световых сигналов светофора. Формировать начальные навыки безопасного поведения на дороге и на улице.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2. Активировать слуховые и зрительные анализаторы, развивать у детей речь, воображение и мышление. Закрепить названия цветов (желтый, зеленый, красный).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3. Приучать детей выполнять правила, действовать в коллективе.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4. Активизировать словарь: светофор, зеленый (красный, желтый) цвет, руль, безопасность, дорога, транспорт, тротуар, проезжая часть, обочина, пешеходный переход, перекрёсток).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</a:br>
            <a:endParaRPr lang="ru-RU" sz="3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68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20040"/>
            <a:ext cx="6868616" cy="66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Предполагаемые 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00808"/>
            <a:ext cx="7344816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2000" dirty="0" smtClean="0">
                <a:latin typeface="Candara" panose="020E0502030303020204" pitchFamily="34" charset="0"/>
              </a:rPr>
              <a:t>- </a:t>
            </a:r>
            <a:r>
              <a:rPr lang="ru-RU" altLang="ru-RU" sz="2800" dirty="0" smtClean="0"/>
              <a:t>Дети должны знать </a:t>
            </a:r>
            <a:r>
              <a:rPr lang="ru-RU" altLang="ru-RU" sz="2800" dirty="0"/>
              <a:t>алгоритм перехода дороги «остановись-посмотри-перейди»;</a:t>
            </a:r>
            <a:br>
              <a:rPr lang="ru-RU" altLang="ru-RU" sz="2800" dirty="0"/>
            </a:br>
            <a:r>
              <a:rPr lang="ru-RU" altLang="ru-RU" sz="2800" dirty="0" smtClean="0"/>
              <a:t>-у детей будут сформированы первоначальные знания правил дорожного движения и навыков безопасного поведения на дороге и на улице.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 smtClean="0"/>
              <a:t>-различать средство регулирования </a:t>
            </a:r>
            <a:r>
              <a:rPr lang="ru-RU" altLang="ru-RU" sz="2800" dirty="0"/>
              <a:t>дорожного </a:t>
            </a:r>
            <a:r>
              <a:rPr lang="ru-RU" altLang="ru-RU" sz="2800" dirty="0" smtClean="0"/>
              <a:t>движения(светофор), </a:t>
            </a:r>
            <a:r>
              <a:rPr lang="ru-RU" altLang="ru-RU" sz="2800" dirty="0"/>
              <a:t>а </a:t>
            </a:r>
            <a:r>
              <a:rPr lang="ru-RU" altLang="ru-RU" sz="2800" dirty="0" smtClean="0"/>
              <a:t>так же дорожный знак «Пешеходный переход»;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 smtClean="0"/>
              <a:t>- знать, что обозначают цвета светофора.</a:t>
            </a:r>
          </a:p>
          <a:p>
            <a:pPr marL="0" indent="0">
              <a:buNone/>
            </a:pPr>
            <a:r>
              <a:rPr lang="ru-RU" sz="2800" dirty="0" smtClean="0"/>
              <a:t>- воспитать грамотных пешеходов.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2512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3131840" y="1719479"/>
            <a:ext cx="3240360" cy="98943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Изготовление аппликаций, рисунков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732748" y="2708918"/>
            <a:ext cx="0" cy="649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блако 9"/>
          <p:cNvSpPr/>
          <p:nvPr/>
        </p:nvSpPr>
        <p:spPr>
          <a:xfrm>
            <a:off x="3436604" y="3358046"/>
            <a:ext cx="2592288" cy="1151074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Работа с детьми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2699792" y="4257092"/>
            <a:ext cx="1224136" cy="5040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блако 12"/>
          <p:cNvSpPr/>
          <p:nvPr/>
        </p:nvSpPr>
        <p:spPr>
          <a:xfrm>
            <a:off x="899592" y="4761148"/>
            <a:ext cx="2664296" cy="118813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Дидактические, сюжетно-ролевые игры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10" idx="1"/>
          </p:cNvCxnSpPr>
          <p:nvPr/>
        </p:nvCxnSpPr>
        <p:spPr>
          <a:xfrm>
            <a:off x="4732748" y="4507894"/>
            <a:ext cx="0" cy="5772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лако 15"/>
          <p:cNvSpPr/>
          <p:nvPr/>
        </p:nvSpPr>
        <p:spPr>
          <a:xfrm>
            <a:off x="3821723" y="5085184"/>
            <a:ext cx="1822049" cy="110957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Беседы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724128" y="4149080"/>
            <a:ext cx="1224136" cy="3600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блако 18"/>
          <p:cNvSpPr/>
          <p:nvPr/>
        </p:nvSpPr>
        <p:spPr>
          <a:xfrm>
            <a:off x="5757337" y="4507894"/>
            <a:ext cx="2915816" cy="121699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Конструирование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73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2989421" y="4077072"/>
            <a:ext cx="2821741" cy="16561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с родителями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580112" y="2878905"/>
            <a:ext cx="1440160" cy="1224136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2123728" y="2888940"/>
            <a:ext cx="1158842" cy="12141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блако 16"/>
          <p:cNvSpPr/>
          <p:nvPr/>
        </p:nvSpPr>
        <p:spPr>
          <a:xfrm>
            <a:off x="5780820" y="1412776"/>
            <a:ext cx="2736304" cy="1363016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Участие в совместной работе по плану проекта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179512" y="1412776"/>
            <a:ext cx="2952328" cy="1368152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Участие в собраниях и консультациях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5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128792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Этапы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908720"/>
            <a:ext cx="7283152" cy="5289451"/>
          </a:xfrm>
        </p:spPr>
        <p:txBody>
          <a:bodyPr>
            <a:noAutofit/>
          </a:bodyPr>
          <a:lstStyle/>
          <a:p>
            <a:r>
              <a:rPr lang="en-US" sz="2800" dirty="0" smtClean="0"/>
              <a:t>I</a:t>
            </a:r>
            <a:r>
              <a:rPr lang="ru-RU" sz="2800" dirty="0" smtClean="0"/>
              <a:t> этап: Подготовительный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1. Подбор художественной литературы по теме.</a:t>
            </a:r>
            <a:br>
              <a:rPr lang="ru-RU" sz="2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2. Подбор наглядно-иллюстративного материала.</a:t>
            </a:r>
            <a:br>
              <a:rPr lang="ru-RU" sz="2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3. Изготовление атрибутов для сюжетно-ролевых игр.</a:t>
            </a:r>
            <a:br>
              <a:rPr lang="ru-RU" sz="2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4. Подбор материала для продуктивной деятельности.</a:t>
            </a:r>
            <a:br>
              <a:rPr lang="ru-RU" sz="2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5. Создание дидактических игр.</a:t>
            </a:r>
            <a:br>
              <a:rPr lang="ru-RU" sz="2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6. Подготовка консультаций для родителей.</a:t>
            </a:r>
            <a:endParaRPr lang="ru-RU" sz="2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64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678" y="476672"/>
            <a:ext cx="8229600" cy="5649491"/>
          </a:xfrm>
        </p:spPr>
        <p:txBody>
          <a:bodyPr/>
          <a:lstStyle/>
          <a:p>
            <a:r>
              <a:rPr lang="en-US" dirty="0" smtClean="0"/>
              <a:t>II </a:t>
            </a:r>
            <a:r>
              <a:rPr lang="ru-RU" dirty="0" smtClean="0"/>
              <a:t>этап. Основной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359"/>
          <a:stretch/>
        </p:blipFill>
        <p:spPr bwMode="auto">
          <a:xfrm>
            <a:off x="1187624" y="1145631"/>
            <a:ext cx="6707708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70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ветофо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Светофор</Template>
  <TotalTime>781</TotalTime>
  <Words>282</Words>
  <Application>Microsoft Office PowerPoint</Application>
  <PresentationFormat>Экран (4:3)</PresentationFormat>
  <Paragraphs>41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Светофор</vt:lpstr>
      <vt:lpstr>Проект «Веселый светофор»  </vt:lpstr>
      <vt:lpstr>Актуальность: </vt:lpstr>
      <vt:lpstr>Презентация PowerPoint</vt:lpstr>
      <vt:lpstr>Презентация PowerPoint</vt:lpstr>
      <vt:lpstr>Предполагаемые  результаты</vt:lpstr>
      <vt:lpstr>Формы работы:</vt:lpstr>
      <vt:lpstr>Презентация PowerPoint</vt:lpstr>
      <vt:lpstr>Этапы проекта</vt:lpstr>
      <vt:lpstr>Презентация PowerPoint</vt:lpstr>
      <vt:lpstr>Презентация PowerPoint</vt:lpstr>
      <vt:lpstr>Презентация PowerPoint</vt:lpstr>
      <vt:lpstr>Реализация мероприятий основного этапа.</vt:lpstr>
      <vt:lpstr>Презентация PowerPoint</vt:lpstr>
      <vt:lpstr>Презентация PowerPoint</vt:lpstr>
      <vt:lpstr>Презентация PowerPoint</vt:lpstr>
      <vt:lpstr>III этап – заключительный: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друг светофор презентация проекта по ознакомлению с правилами дорожного движения во 2 младшей группе</dc:title>
  <dc:creator>Юляшка</dc:creator>
  <cp:lastModifiedBy>Пользователь</cp:lastModifiedBy>
  <cp:revision>69</cp:revision>
  <dcterms:created xsi:type="dcterms:W3CDTF">2014-06-19T09:12:51Z</dcterms:created>
  <dcterms:modified xsi:type="dcterms:W3CDTF">2020-11-29T17:16:12Z</dcterms:modified>
</cp:coreProperties>
</file>