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7E"/>
    <a:srgbClr val="C5700A"/>
    <a:srgbClr val="4A2B0E"/>
    <a:srgbClr val="1D120E"/>
    <a:srgbClr val="000306"/>
    <a:srgbClr val="FF6C99"/>
    <a:srgbClr val="526664"/>
    <a:srgbClr val="B5B5B3"/>
    <a:srgbClr val="00B9CD"/>
    <a:srgbClr val="00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49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63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01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568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75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201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77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2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96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1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1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6556-29AD-44B1-8A1C-ABE338D926E3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6" name="Рисунок 45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961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9159" y="423157"/>
            <a:ext cx="6794126" cy="106260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Пейзаж. Ближний и дальний план. Зимний лес.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256" y="5118846"/>
            <a:ext cx="4286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9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обучающихся третьего </a:t>
            </a:r>
          </a:p>
          <a:p>
            <a:pPr lvl="0" algn="r">
              <a:lnSpc>
                <a:spcPct val="9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 обучения</a:t>
            </a:r>
            <a:endParaRPr lang="ru-RU" sz="2000" kern="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360483" y="5942517"/>
            <a:ext cx="430823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Педагог: Кукушкина Е.Н.</a:t>
            </a:r>
          </a:p>
        </p:txBody>
      </p:sp>
    </p:spTree>
    <p:extLst>
      <p:ext uri="{BB962C8B-B14F-4D97-AF65-F5344CB8AC3E}">
        <p14:creationId xmlns:p14="http://schemas.microsoft.com/office/powerpoint/2010/main" xmlns="" val="3174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2222" y="909936"/>
            <a:ext cx="45895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11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переднем плане между кустами проложить закраску синим цветом, растушевать.</a:t>
            </a:r>
            <a:r>
              <a:rPr lang="ru-RU" sz="1600" dirty="0" smtClean="0"/>
              <a:t> 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Темно-синим цветом проработать кусты небольшими фактурными штрихами с нажимом, доработать темно-зеленым цветом, не перекрывая синие.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Растушевать.</a:t>
            </a:r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Темно-синим цветом проработать землю под кустами, перекрывая </a:t>
            </a:r>
            <a:r>
              <a:rPr lang="ru-RU" sz="16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выкраску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растушевать. </a:t>
            </a:r>
          </a:p>
          <a:p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центру, между кустами, пастельным карандашом нарисовать ветки куста без листвы. </a:t>
            </a:r>
          </a:p>
          <a:p>
            <a:pPr marL="342900" indent="-342900"/>
            <a:endParaRPr lang="ru-RU" sz="1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G:\дистанционное обучение\ДИСТАНТ 2020-2021 уч год\09 прил к дистанту с 29.11. по 04.12\20201128_191457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7195" y="633046"/>
            <a:ext cx="4002698" cy="5336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G:\дистанционное обучение\ДИСТАНТ 2020-2021 уч год\09 прил к дистанту с 29.11. по 04.12\20201128_1921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5136" y="633046"/>
            <a:ext cx="4295775" cy="5715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577" y="1389529"/>
            <a:ext cx="4383741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 startAt="12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Работая ребром мелка темно-синего цвета с сильным нажимом, добавить на кусты в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некоторых местах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фактурные штрихи – тени.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На ку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 без листвы 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зобразить снег - «погладить»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белым цветом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стволики и некоторые ветки сверху.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Подкрасить темно-зеленым тени на земле, уточнить контрасты.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G:\дистанционное обучение\ДИСТАНТ 2020-2021 уч год\09 прил к дистанту с 29.11. по 04.12\20201128_1925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154" y="1739153"/>
            <a:ext cx="3545959" cy="4749052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97223" y="403411"/>
            <a:ext cx="37293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3"/>
              <a:tabLst>
                <a:tab pos="990600" algn="l"/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Добавить на кусты и землю белые фактурные штрихи с сильным нажимом.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4" name="Picture 4" descr="G:\дистанционное обучение\ДИСТАНТ 2020-2021 уч год\09 прил к дистанту с 29.11. по 04.12\20201128_192624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31930" y="1828799"/>
            <a:ext cx="2968432" cy="2294966"/>
          </a:xfrm>
          <a:prstGeom prst="rect">
            <a:avLst/>
          </a:prstGeom>
          <a:noFill/>
        </p:spPr>
      </p:pic>
      <p:pic>
        <p:nvPicPr>
          <p:cNvPr id="25605" name="Picture 5" descr="G:\дистанционное обучение\ДИСТАНТ 2020-2021 уч год\09 прил к дистанту с 29.11. по 04.12\20201128_192652 - коп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32937" y="4213413"/>
            <a:ext cx="2903915" cy="2241174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509247" y="340659"/>
            <a:ext cx="42403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4"/>
              <a:tabLst>
                <a:tab pos="990600" algn="l"/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переднем плане сделать белую крошку, имитируя падающий снег. Чтобы пастель не осыпалась, закрыть листом бумаги и положив на него карандаш, с нажимом прогладить.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:\дистанционное обучение\ДИСТАНТ 2020-2021 уч год\09 прил к дистанту с 29.11. по 04.12\20201128_192950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757" y="439615"/>
            <a:ext cx="4481857" cy="59348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76773" y="703357"/>
            <a:ext cx="3625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15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Аккуратно снимите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малярный скотч, чтобы не порвать бумагу.</a:t>
            </a:r>
          </a:p>
          <a:p>
            <a:pPr marL="342900" indent="-342900"/>
            <a:endParaRPr lang="ru-RU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Утвердите законченную работу. 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680" y="0"/>
            <a:ext cx="7886700" cy="103749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Выполняя работу</a:t>
            </a:r>
            <a:endParaRPr lang="ru-RU" sz="3600" b="1" dirty="0">
              <a:ln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3592" y="1064732"/>
            <a:ext cx="86252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закрепляем навыки выполнения эскиза;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отрабатываем приемы работы пастелью;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отрабатываем приемы штриховки по форме;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отрабатываем плавный переход одного оттенка или  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цвета в другой;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развиваем глазомер и мелкую моторику рук;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воспитываем упорство и усидчивость.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29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427" y="250827"/>
            <a:ext cx="7886700" cy="1015266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работы понадобятся: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069" y="1046286"/>
            <a:ext cx="815926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Бумага пастельная А4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Пастель, набор 24-48 цветов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Малярный скотч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Карандаш пастельный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Ластик,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клячка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864" y="0"/>
            <a:ext cx="7886700" cy="132556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работы.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4118" y="833718"/>
            <a:ext cx="37024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лист малярным скотчем, перекрывая его края на 0,5 см, чтобы создать рамку.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G:\дистанционное обучение\ДИСТАНТ 2020-2021 уч год\09 прил к дистанту с 29.11. по 04.12\20201128_1822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5936" y="1748116"/>
            <a:ext cx="3141333" cy="450191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00284" y="860612"/>
            <a:ext cx="409687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Подготовить материал для создания работы. Помните, что в работе необходимо показать состояние холода в природе.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9" name="Picture 5" descr="G:\дистанционное обучение\ДИСТАНТ 2020-2021 уч год\09 прил к дистанту с 29.11. по 04.12\20201128_183354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76164" y="1788457"/>
            <a:ext cx="2492188" cy="2932776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7109013" y="1909483"/>
            <a:ext cx="184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Темно-зеленый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Темно-синий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Ультрамарин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Желтый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62399" y="4662571"/>
            <a:ext cx="430305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Важно!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Выполнять работу удобно кусочками пастели небольших размеров, и рисовать, положив их горизонтально!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1011" y="304799"/>
            <a:ext cx="45361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Внизу листа отделить 1,5 см и сделать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выкраску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подобранной пастелью и пастельным карандашом, проверить оттенки.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G:\дистанционное обучение\ДИСТАНТ 2020-2021 уч год\09 прил к дистанту с 29.11. по 04.12\20201128_1834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954" y="1449888"/>
            <a:ext cx="3596053" cy="5083472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814046" y="322729"/>
            <a:ext cx="432995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"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легкий набросок: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– композиционный центр работы,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общие массы деревьев на дальнем плане,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кусты на переднем плане.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G:\дистанционное обучение\ДИСТАНТ 2020-2021 уч год\09 прил к дистанту с 29.11. по 04.12\20201128_1839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7482" y="1465808"/>
            <a:ext cx="3792071" cy="5105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G:\дистанционное обучение\ДИСТАНТ 2020-2021 уч год\09 прил к дистанту с 29.11. по 04.12\20201128_1839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330" y="1495587"/>
            <a:ext cx="3739835" cy="4876638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68940" y="385482"/>
            <a:ext cx="81937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5"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Голубым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цветом проложить закраску неба до крон деревьев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сверху вниз горизонтально, оставляя свободное пространство вокруг солнца, примерно 2 см. Растушевать.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7" name="Picture 5" descr="G:\дистанционное обучение\ДИСТАНТ 2020-2021 уч год\09 прил к дистанту с 29.11. по 04.12\20201128_184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3567" y="1524001"/>
            <a:ext cx="3605096" cy="4814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дистанционное обучение\ДИСТАНТ 2020-2021 уч год\09 прил к дистанту с 29.11. по 04.12\20201128_184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822" y="1210235"/>
            <a:ext cx="3759590" cy="5023951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0329" y="295835"/>
            <a:ext cx="83192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 startAt="6"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Добавить сверху (передний план неба) синий цвет, растушевать, добиваясь плавного перехода одного цвета в другой,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темного к светлому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G:\дистанционное обучение\ДИСТАНТ 2020-2021 уч год\09 прил к дистанту с 29.11. по 04.12\20201128_1842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4561" y="1195754"/>
            <a:ext cx="3778494" cy="5037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дистанционное обучение\ДИСТАНТ 2020-2021 уч год\09 прил к дистанту с 29.11. по 04.12\20201128_1845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398" y="1582615"/>
            <a:ext cx="3633422" cy="4844562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5505" y="313764"/>
            <a:ext cx="44733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7"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Желтым цветом проложить легкую закраску вокруг солнца и в просвете между деревьями, плавно перейти к светлому. Растушевать.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589930" y="304799"/>
            <a:ext cx="444649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Проработать кроны деревьев легкими штрихами,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плотно,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сначала синим, затем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голубым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цветом. Проработать фон между стволами.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Растушевать.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5" name="Picture 5" descr="G:\дистанционное обучение\ДИСТАНТ 2020-2021 уч год\09 прил к дистанту с 29.11. по 04.12\20201128_185137.jpg"/>
          <p:cNvPicPr>
            <a:picLocks noChangeAspect="1" noChangeArrowheads="1"/>
          </p:cNvPicPr>
          <p:nvPr/>
        </p:nvPicPr>
        <p:blipFill>
          <a:blip r:embed="rId3"/>
          <a:srcRect t="1775"/>
          <a:stretch>
            <a:fillRect/>
          </a:stretch>
        </p:blipFill>
        <p:spPr bwMode="auto">
          <a:xfrm>
            <a:off x="5127812" y="1635369"/>
            <a:ext cx="3576918" cy="4819219"/>
          </a:xfrm>
          <a:prstGeom prst="rect">
            <a:avLst/>
          </a:prstGeom>
          <a:noFill/>
          <a:scene3d>
            <a:camera prst="orthographicFront">
              <a:rot lat="0" lon="0" rev="21540000"/>
            </a:camera>
            <a:lightRig rig="threePt" dir="t"/>
          </a:scene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дистанционное обучение\ДИСТАНТ 2020-2021 уч год\09 прил к дистанту с 29.11. по 04.12\20201128_1856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12" y="1601751"/>
            <a:ext cx="3696051" cy="4950068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61366" y="268942"/>
            <a:ext cx="3971019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 startAt="9"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Добавить  на кроны фактурные штрихи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синим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цветом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небольшим нажимом.</a:t>
            </a:r>
            <a:r>
              <a:rPr lang="ru-RU" sz="1600" dirty="0" smtClean="0"/>
              <a:t>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      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Пастельным карандашом проработать стволы деревьев, ветки.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088424" y="268941"/>
            <a:ext cx="50555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 startAt="10"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Белой пастелью проработать: фон над кустами, вертикально, снизу вверх, немного перекрывая стволы деревьев внизу и пространство между ними.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Добавить на кроны белые фактурные штрихи с сильным нажимом.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Проработать легкими штрихами область вокруг солнца, растушевать.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G:\дистанционное обучение\ДИСТАНТ 2020-2021 уч год\09 прил к дистанту с 29.11. по 04.12\20201128_190425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210" y="1882588"/>
            <a:ext cx="3867518" cy="4642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618</TotalTime>
  <Words>502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Пейзаж. Ближний и дальний план. Зимний лес.</vt:lpstr>
      <vt:lpstr>Выполняя работу</vt:lpstr>
      <vt:lpstr>Для работы понадобятся:  </vt:lpstr>
      <vt:lpstr>Технология работы. 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User</cp:lastModifiedBy>
  <cp:revision>88</cp:revision>
  <dcterms:created xsi:type="dcterms:W3CDTF">2014-10-08T06:06:36Z</dcterms:created>
  <dcterms:modified xsi:type="dcterms:W3CDTF">2020-11-29T11:04:41Z</dcterms:modified>
</cp:coreProperties>
</file>