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2" r:id="rId6"/>
    <p:sldId id="264" r:id="rId7"/>
    <p:sldId id="263" r:id="rId8"/>
    <p:sldId id="265" r:id="rId9"/>
    <p:sldId id="267" r:id="rId10"/>
    <p:sldId id="268" r:id="rId11"/>
    <p:sldId id="269" r:id="rId12"/>
    <p:sldId id="266" r:id="rId13"/>
    <p:sldId id="260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548680"/>
            <a:ext cx="4383404" cy="17131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420888"/>
            <a:ext cx="5295900" cy="4048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663" y="2644467"/>
            <a:ext cx="2827873" cy="323729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5439" y="6036101"/>
            <a:ext cx="294232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Гигантская бурозубка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516" y="1000471"/>
            <a:ext cx="4099456" cy="253005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36096" y="3530530"/>
            <a:ext cx="266429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Ирис сибирский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8640"/>
            <a:ext cx="3251700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8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707" y="4055327"/>
            <a:ext cx="2232248" cy="217992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583707" y="3601827"/>
            <a:ext cx="216024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Жук-олень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111" y="3140968"/>
            <a:ext cx="1981372" cy="30970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92111" y="2636629"/>
            <a:ext cx="1750565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 косой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245305"/>
            <a:ext cx="2667073" cy="199269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826042" y="3745843"/>
            <a:ext cx="216024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Вырезуб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7274"/>
            <a:ext cx="3167003" cy="18935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936094"/>
            <a:ext cx="3319313" cy="239239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825416" y="476672"/>
            <a:ext cx="241088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медведь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1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537258"/>
            <a:ext cx="2628294" cy="20698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071" y="1416429"/>
            <a:ext cx="2824572" cy="19470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006" y="4017863"/>
            <a:ext cx="2938130" cy="19571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342" y="3960004"/>
            <a:ext cx="3816427" cy="20728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33197" y="3363464"/>
            <a:ext cx="1700319" cy="2855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Речной бобр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94259" y="2666717"/>
            <a:ext cx="115212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Лось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31154" y="6056341"/>
            <a:ext cx="2115233" cy="31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Горбатый кит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53426" y="6032824"/>
            <a:ext cx="1899209" cy="492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Черноногий хорёк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2591"/>
            <a:ext cx="2324756" cy="13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881" y="1663164"/>
            <a:ext cx="3600400" cy="23907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4260010"/>
            <a:ext cx="2964512" cy="19731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250390"/>
            <a:ext cx="2653277" cy="197807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350018"/>
            <a:ext cx="5987008" cy="1143000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сберечь природу, люди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охраняемые природные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территории: заповедники, заказники, парки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98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4562"/>
            <a:ext cx="6840760" cy="5126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482076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не только самому бережно относиться к природе и ее богатствам, но и останавливать других, тех, кто относится к природе потребительски, не бережет ее.</a:t>
            </a:r>
          </a:p>
        </p:txBody>
      </p:sp>
    </p:spTree>
    <p:extLst>
      <p:ext uri="{BB962C8B-B14F-4D97-AF65-F5344CB8AC3E}">
        <p14:creationId xmlns:p14="http://schemas.microsoft.com/office/powerpoint/2010/main" val="99303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74637"/>
            <a:ext cx="7776864" cy="2294969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редких и находящихся под исчезновением животных, растений, грибов.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книга красная?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расный цвет – символ опасности и тревоги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и цвет обложки книги как бы кричит: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Люди, остановитесь! Не губите природу!»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088" y="2569607"/>
            <a:ext cx="3093818" cy="401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7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04" y="333067"/>
            <a:ext cx="6707088" cy="994122"/>
          </a:xfrm>
        </p:spPr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исчезновений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108" y="1556792"/>
            <a:ext cx="2265355" cy="16561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642898"/>
            <a:ext cx="2420443" cy="1585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262" y="1645818"/>
            <a:ext cx="2180763" cy="16284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291" y="4195400"/>
            <a:ext cx="2266165" cy="16972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15" y="4195400"/>
            <a:ext cx="2514066" cy="16792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980" y="4195400"/>
            <a:ext cx="2241943" cy="16881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3429000"/>
            <a:ext cx="180020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Загазованность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66901" y="3351981"/>
            <a:ext cx="262201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Загрязнения окружающей среды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52551" y="3364201"/>
            <a:ext cx="1656184" cy="4010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91564" y="6082990"/>
            <a:ext cx="19842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Загрязнения водоёмов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67944" y="6082990"/>
            <a:ext cx="187220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Вырубка лесов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97042" y="6065439"/>
            <a:ext cx="1994769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Охота (браконьерство)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15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844824"/>
            <a:ext cx="2036240" cy="14631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2292" y="1844824"/>
            <a:ext cx="2115495" cy="14631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844824"/>
            <a:ext cx="2115495" cy="14631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293096"/>
            <a:ext cx="2036240" cy="13961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4293096"/>
            <a:ext cx="2115495" cy="13961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4293096"/>
            <a:ext cx="2115495" cy="1396105"/>
          </a:xfrm>
          <a:prstGeom prst="rect">
            <a:avLst/>
          </a:prstGeom>
          <a:ln>
            <a:noFill/>
            <a:prstDash val="solid"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 состоит из цветных страниц.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цвет имеет своё значение.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57672" y="2072351"/>
            <a:ext cx="1584176" cy="10081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которых уже нет на Земле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14120" y="2025771"/>
            <a:ext cx="1911837" cy="110127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которые находятся на грани вымирания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1834" y="2014184"/>
            <a:ext cx="2016225" cy="110127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количество которых быстро уменьшается</a:t>
            </a:r>
            <a:endParaRPr lang="ru-RU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57672" y="4437112"/>
            <a:ext cx="1718184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которые до сих пор мало изучены</a:t>
            </a:r>
            <a:endParaRPr lang="ru-RU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11960" y="4437112"/>
            <a:ext cx="1872208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численность которых была всегда невелика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87974" y="4437112"/>
            <a:ext cx="1803297" cy="115212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которых удалось спасти от вымирания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988840"/>
            <a:ext cx="5832648" cy="43744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60648"/>
            <a:ext cx="2518473" cy="158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4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3" y="1902383"/>
            <a:ext cx="6264696" cy="469852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976861" cy="1143000"/>
          </a:xfrm>
        </p:spPr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животные, птицы вымерли,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растения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исчезли, потому что раньше не было такой Красной книги. Люди не знали, что их осталось очень мало и они нуждаются в охране. Как вы думаете, что случится с остальными животными, птицами и растениями, если мы не будем их защищать?</a:t>
            </a:r>
          </a:p>
        </p:txBody>
      </p:sp>
    </p:spTree>
    <p:extLst>
      <p:ext uri="{BB962C8B-B14F-4D97-AF65-F5344CB8AC3E}">
        <p14:creationId xmlns:p14="http://schemas.microsoft.com/office/powerpoint/2010/main" val="388653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406" y="803058"/>
            <a:ext cx="3558765" cy="23788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510" y="3557151"/>
            <a:ext cx="2942589" cy="24964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960" y="3427925"/>
            <a:ext cx="3806584" cy="25789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08434" y="398846"/>
            <a:ext cx="41240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Снежный барс </a:t>
            </a: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(горные местности)</a:t>
            </a:r>
            <a:endParaRPr lang="ru-RU" alt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5800" y="6075319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Красный волк </a:t>
            </a: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или горный волк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72102" y="6075319"/>
            <a:ext cx="29621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Амурский тигр </a:t>
            </a: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(тайга)</a:t>
            </a:r>
            <a:endParaRPr lang="ru-RU" alt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72" y="188640"/>
            <a:ext cx="2824387" cy="168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8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04" y="1953787"/>
            <a:ext cx="2574132" cy="19925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13071" y="3868358"/>
            <a:ext cx="144016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Белая лилия</a:t>
            </a:r>
            <a:endParaRPr lang="ru-RU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329" y="606156"/>
            <a:ext cx="3914732" cy="293366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85485" y="244925"/>
            <a:ext cx="20882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 кит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04" y="4314160"/>
            <a:ext cx="2630813" cy="19731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08538" y="6267652"/>
            <a:ext cx="2376264" cy="326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Венерин башмачок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38" y="225855"/>
            <a:ext cx="2822693" cy="1688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282082"/>
            <a:ext cx="2873896" cy="191275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272185" y="6287543"/>
            <a:ext cx="2337621" cy="306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Ландыши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01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632" y="404664"/>
            <a:ext cx="2902098" cy="1944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130" y="3213806"/>
            <a:ext cx="3654024" cy="2436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212976"/>
            <a:ext cx="2664183" cy="26641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662" y="431407"/>
            <a:ext cx="2552576" cy="213349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47864" y="2348880"/>
            <a:ext cx="201622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Джейран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2600908"/>
            <a:ext cx="1728079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Дрофа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13634" y="5650653"/>
            <a:ext cx="1408230" cy="3495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Фламинго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39787" y="5964094"/>
            <a:ext cx="2016224" cy="2371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Чёрный аист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866" y="188640"/>
            <a:ext cx="2168421" cy="139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6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80"/>
      </a:accent1>
      <a:accent2>
        <a:srgbClr val="990000"/>
      </a:accent2>
      <a:accent3>
        <a:srgbClr val="FFFF00"/>
      </a:accent3>
      <a:accent4>
        <a:srgbClr val="006600"/>
      </a:accent4>
      <a:accent5>
        <a:srgbClr val="0000FF"/>
      </a:accent5>
      <a:accent6>
        <a:srgbClr val="FF0000"/>
      </a:accent6>
      <a:hlink>
        <a:srgbClr val="FF6566"/>
      </a:hlink>
      <a:folHlink>
        <a:srgbClr val="BF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223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КРАСНАЯ КНИГА список редких и находящихся под исчезновением животных, растений, грибов. Почему книга красная? Красный цвет – символ опасности и тревоги. Название и цвет обложки книги как бы кричит:  «Люди, остановитесь! Не губите природу!»  </vt:lpstr>
      <vt:lpstr>Причина исчезновений</vt:lpstr>
      <vt:lpstr>Красная книга состоит из цветных страниц. Каждый цвет имеет своё значение.</vt:lpstr>
      <vt:lpstr>Презентация PowerPoint</vt:lpstr>
      <vt:lpstr>Эти животные, птицы вымерли, многие растения исчезли, потому что раньше не было такой Красной книги. Люди не знали, что их осталось очень мало и они нуждаются в охране. Как вы думаете, что случится с остальными животными, птицами и растениями, если мы не будем их защищать?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Чтобы сберечь природу, люди создают особо охраняемые природные территории: заповедники, заказники, парки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36</cp:revision>
  <dcterms:created xsi:type="dcterms:W3CDTF">2014-11-22T17:16:34Z</dcterms:created>
  <dcterms:modified xsi:type="dcterms:W3CDTF">2020-11-29T17:05:38Z</dcterms:modified>
</cp:coreProperties>
</file>