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258" r:id="rId3"/>
    <p:sldId id="263" r:id="rId4"/>
    <p:sldId id="260" r:id="rId5"/>
    <p:sldId id="264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9ED87-3AB3-46D1-9154-3181CC98D08F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7C803-F0D8-4AE7-A92A-8FFB9B49B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C803-F0D8-4AE7-A92A-8FFB9B49B76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242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C803-F0D8-4AE7-A92A-8FFB9B49B76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2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42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8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58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74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742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51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38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1DD0C-A5A4-40AA-95E3-9B6CC9ABBB0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DA6D4-3409-4A68-8D05-669B22E60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5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841" y="1871663"/>
            <a:ext cx="10515600" cy="212883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ПОЖАРНАЯ БЕЗОПАСНОСТЬ</a:t>
            </a:r>
            <a:b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80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ЗАГАДКИ</a:t>
            </a:r>
            <a:endParaRPr lang="ru-RU" sz="8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054" y="2636674"/>
            <a:ext cx="4339221" cy="42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4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928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тесный-тесный дом: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сестричек жмутся в нем.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любая из сестер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вспыхнуть, как костер!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шути с сестричками,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Тоненькими .</a:t>
            </a:r>
            <a:r>
              <a:rPr lang="ru-RU" dirty="0"/>
              <a:t>..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234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36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928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огнем пылает,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тает и сгорает.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полезной быть хочу: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Лампы нет – я посвечу. 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144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13" y="0"/>
            <a:ext cx="11873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735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821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Раскалился слишком вдруг</a:t>
            </a:r>
            <a:b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утюг,</a:t>
            </a:r>
            <a:b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должны вы сделать, детки?</a:t>
            </a:r>
            <a:b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Вынуть вилку из…</a:t>
            </a:r>
            <a:r>
              <a:rPr lang="ru-RU" sz="4800" dirty="0">
                <a:solidFill>
                  <a:srgbClr val="C00000"/>
                </a:solidFill>
              </a:rPr>
              <a:t/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98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26" y="-211014"/>
            <a:ext cx="10410092" cy="718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327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820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все спички победила.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горючем газе её сила.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Устала - надо заправлять,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Пылала чтоб она опять.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427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649" y="98474"/>
            <a:ext cx="8834511" cy="665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49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329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назад, то вперед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Бродит, бродит пароход.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Остановишь – горе,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Продырявишь море.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22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22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4985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друг ребят,</a:t>
            </a:r>
            <a:b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с ним шалят,</a:t>
            </a:r>
            <a:b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становится врагом</a:t>
            </a:r>
            <a:b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сжигает всё кругом.</a:t>
            </a:r>
          </a:p>
        </p:txBody>
      </p:sp>
    </p:spTree>
    <p:extLst>
      <p:ext uri="{BB962C8B-B14F-4D97-AF65-F5344CB8AC3E}">
        <p14:creationId xmlns:p14="http://schemas.microsoft.com/office/powerpoint/2010/main" val="3779404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466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кухне агрегат,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еду готовить рад.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Чиркнем спичкой, и тотчас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Огоньком взметнётся газ.</a:t>
            </a:r>
          </a:p>
        </p:txBody>
      </p:sp>
    </p:spTree>
    <p:extLst>
      <p:ext uri="{BB962C8B-B14F-4D97-AF65-F5344CB8AC3E}">
        <p14:creationId xmlns:p14="http://schemas.microsoft.com/office/powerpoint/2010/main" val="3939235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421" y="420006"/>
            <a:ext cx="5528604" cy="6016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071" y="350854"/>
            <a:ext cx="5106572" cy="61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89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70671"/>
            <a:ext cx="10515600" cy="5887329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Бесстрашный герой, что всегда на посту,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чует беду и огонь за версту.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Неравный ведет со стихией он бой,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Стремится всегда защитить нас с тобой.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935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146" y="126609"/>
            <a:ext cx="1048043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02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2949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мчусь с сиреной на пожар,</a:t>
            </a:r>
            <a:b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Везу я воду с пеной.</a:t>
            </a:r>
            <a:b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Потушим вмиг огонь и жар</a:t>
            </a:r>
            <a:b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быстро, словно стрелы.</a:t>
            </a:r>
            <a:b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 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20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8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651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ярко-красный фрак наряжен,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службе, часовой –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Охраняет наш покой?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если вдруг случится –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Что-то, где-то задымится,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вдруг огонь-злодей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Разгорится у дверей,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всегда помочь успеет,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злодея одолеет…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ребенок, и родитель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Знают, – он – &lt;............&gt;!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2266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68"/>
          <a:stretch/>
        </p:blipFill>
        <p:spPr>
          <a:xfrm>
            <a:off x="281356" y="0"/>
            <a:ext cx="4726744" cy="6621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235" y="571935"/>
            <a:ext cx="6704574" cy="558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63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5007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доме вдруг случится –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окошек дым клубится,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огонь, и пышет жар –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 там &lt;.....&gt;.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Это, сын, не просто шутка,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теряя ни минутки,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 ты не думай, сын, –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 по &lt;....-....&gt;!</a:t>
            </a: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682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00" y="428625"/>
            <a:ext cx="6657764" cy="58719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433" y="785812"/>
            <a:ext cx="5157567" cy="515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630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60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42" y="0"/>
            <a:ext cx="120794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3723"/>
            <a:ext cx="10515600" cy="654147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Туристы в лагерь свой придут,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под вечер разведут.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будет долго полыхать,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теплом их согревать.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486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0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7712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Загорелся если дом,</a:t>
            </a:r>
            <a:br>
              <a:rPr lang="ru-RU" sz="9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беду ту назовём?</a:t>
            </a:r>
          </a:p>
        </p:txBody>
      </p:sp>
    </p:spTree>
    <p:extLst>
      <p:ext uri="{BB962C8B-B14F-4D97-AF65-F5344CB8AC3E}">
        <p14:creationId xmlns:p14="http://schemas.microsoft.com/office/powerpoint/2010/main" val="2070726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" t="3897" r="1677"/>
          <a:stretch/>
        </p:blipFill>
        <p:spPr>
          <a:xfrm>
            <a:off x="689317" y="112542"/>
            <a:ext cx="10916529" cy="674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53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23889"/>
            <a:ext cx="10515600" cy="563411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доме печку затопили,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заслонку не открыли.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пошёл он по трубе,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столбом стоит в избе.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0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06" y="98474"/>
            <a:ext cx="11127544" cy="67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122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69</Words>
  <Application>Microsoft Office PowerPoint</Application>
  <PresentationFormat>Широкоэкранный</PresentationFormat>
  <Paragraphs>17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Times New Roman</vt:lpstr>
      <vt:lpstr>Тема Office</vt:lpstr>
      <vt:lpstr>     ПОЖАРНАЯ БЕЗОПАСНОСТЬ     ЗАГАДКИ</vt:lpstr>
      <vt:lpstr>Он друг ребят, Но когда с ним шалят, Он становится врагом И сжигает всё кругом.</vt:lpstr>
      <vt:lpstr>Презентация PowerPoint</vt:lpstr>
      <vt:lpstr>Туристы в лагерь свой придут, Его под вечер разведут. Он будет долго полыхать, Своим теплом их согревать.  </vt:lpstr>
      <vt:lpstr>Презентация PowerPoint</vt:lpstr>
      <vt:lpstr>Загорелся если дом, Как беду ту назовём?</vt:lpstr>
      <vt:lpstr>Презентация PowerPoint</vt:lpstr>
      <vt:lpstr>В доме печку затопили, А заслонку не открыли. Не пошёл он по трубе, А столбом стоит в избе.  </vt:lpstr>
      <vt:lpstr>Презентация PowerPoint</vt:lpstr>
      <vt:lpstr>Это тесный-тесный дом: Сто сестричек жмутся в нем. И любая из сестер Может вспыхнуть, как костер! Не шути с сестричками, Тоненькими ... </vt:lpstr>
      <vt:lpstr>Презентация PowerPoint</vt:lpstr>
      <vt:lpstr>Голова огнем пылает, Тело тает и сгорает. Я полезной быть хочу: Лампы нет – я посвечу.   </vt:lpstr>
      <vt:lpstr>Презентация PowerPoint</vt:lpstr>
      <vt:lpstr>Раскалился слишком вдруг Электрический утюг, Что должны вы сделать, детки? Вынуть вилку из… </vt:lpstr>
      <vt:lpstr>Презентация PowerPoint</vt:lpstr>
      <vt:lpstr>Она все спички победила. В горючем газе её сила. Устала - надо заправлять, Пылала чтоб она опять.  </vt:lpstr>
      <vt:lpstr>Презентация PowerPoint</vt:lpstr>
      <vt:lpstr>То назад, то вперед Бродит, бродит пароход. Остановишь – горе, Продырявишь море.  </vt:lpstr>
      <vt:lpstr>Презентация PowerPoint</vt:lpstr>
      <vt:lpstr>Есть на кухне агрегат, Что еду готовить рад. Чиркнем спичкой, и тотчас Огоньком взметнётся газ.</vt:lpstr>
      <vt:lpstr>Презентация PowerPoint</vt:lpstr>
      <vt:lpstr>Бесстрашный герой, что всегда на посту, Он чует беду и огонь за версту. Неравный ведет со стихией он бой, Стремится всегда защитить нас с тобой. </vt:lpstr>
      <vt:lpstr>Презентация PowerPoint</vt:lpstr>
      <vt:lpstr>Я мчусь с сиреной на пожар, Везу я воду с пеной. Потушим вмиг огонь и жар Мы быстро, словно стрелы.    </vt:lpstr>
      <vt:lpstr>Презентация PowerPoint</vt:lpstr>
      <vt:lpstr>В ярко-красный фрак наряжен, Как на службе, часовой – Охраняет наш покой? Ну а если вдруг случится – Что-то, где-то задымится, Или вдруг огонь-злодей Разгорится у дверей, Он всегда помочь успеет, И злодея одолеет… И ребенок, и родитель Знают, – он – &lt;............&gt;! </vt:lpstr>
      <vt:lpstr>Презентация PowerPoint</vt:lpstr>
      <vt:lpstr>Если в доме вдруг случится – Из окошек дым клубится, И огонь, и пышет жар – Это значит там &lt;.....&gt;. Это, сын, не просто шутка, Не теряя ни минутки, Долго ты не думай, сын, – Позвони по &lt;....-....&gt;!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     ЗАГАДКИ</dc:title>
  <dc:creator>Пользователь</dc:creator>
  <cp:lastModifiedBy>Пользователь</cp:lastModifiedBy>
  <cp:revision>9</cp:revision>
  <dcterms:created xsi:type="dcterms:W3CDTF">2020-11-29T13:46:47Z</dcterms:created>
  <dcterms:modified xsi:type="dcterms:W3CDTF">2020-11-29T15:05:36Z</dcterms:modified>
</cp:coreProperties>
</file>