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14942" y="1571612"/>
            <a:ext cx="4214811" cy="3714775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Дегтярев Иван Иванович</a:t>
            </a:r>
          </a:p>
          <a:p>
            <a:r>
              <a:rPr lang="ru-RU" sz="3200" dirty="0" smtClean="0"/>
              <a:t>11.09.1919-07.12.2004</a:t>
            </a:r>
            <a:endParaRPr lang="ru-RU" sz="320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863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29256" y="0"/>
            <a:ext cx="3714744" cy="6858000"/>
          </a:xfrm>
        </p:spPr>
        <p:txBody>
          <a:bodyPr>
            <a:noAutofit/>
          </a:bodyPr>
          <a:lstStyle/>
          <a:p>
            <a:r>
              <a:rPr lang="ru-RU" sz="1650" dirty="0" smtClean="0"/>
              <a:t>В 1939 мой прадедушка был призван в конную  разведку г.Саратова, но через год его перевели на турецкую границу </a:t>
            </a:r>
            <a:r>
              <a:rPr lang="ru-RU" sz="1650" dirty="0" err="1" smtClean="0"/>
              <a:t>минамётчиком</a:t>
            </a:r>
            <a:r>
              <a:rPr lang="ru-RU" sz="1650" dirty="0" smtClean="0"/>
              <a:t>. Прадедушка ушел на войну. В 1942 получил ранение в ожесточенном бою под </a:t>
            </a:r>
            <a:r>
              <a:rPr lang="ru-RU" sz="1650" dirty="0" err="1" smtClean="0"/>
              <a:t>Салинградом</a:t>
            </a:r>
            <a:r>
              <a:rPr lang="ru-RU" sz="1650" dirty="0" smtClean="0"/>
              <a:t>. Осколком снаряда ранило в голову и руку, он потерял сознание и сутки пролежал на сырой земле, очнулся лишь на второй день. Прадедушку взяли в плен. Прадедушка помнил всех, тех кто делил с ним горькую участь, поименно. Демобилизовался летом 1946 года. Поскольку весть о победе застала его в лагере для военнопленных в Австрии, то свои награды- медали «За боевые заслуги» и «За победу над Германией» он получил уже после войны, а так же благодарственную грамоту, подписанную маршалом И.С Коневым. Даже в мирное время он трудился не покладая рук и не знал покоя. Так же он получил множество наград и в мирное время. Неоднократно был избран депутатом городского Совета.</a:t>
            </a:r>
            <a:endParaRPr lang="ru-RU" sz="165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292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2250" y="0"/>
            <a:ext cx="5111750" cy="685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100" dirty="0" smtClean="0"/>
              <a:t>Мой прадед был крестьянский парень,</a:t>
            </a:r>
          </a:p>
          <a:p>
            <a:pPr>
              <a:buNone/>
            </a:pPr>
            <a:r>
              <a:rPr lang="ru-RU" sz="1100" dirty="0" smtClean="0"/>
              <a:t>Был призван родину хранить как многие другие.</a:t>
            </a:r>
          </a:p>
          <a:p>
            <a:pPr>
              <a:buNone/>
            </a:pPr>
            <a:r>
              <a:rPr lang="ru-RU" sz="1100" dirty="0" smtClean="0"/>
              <a:t>Присягу дал на верность </a:t>
            </a:r>
          </a:p>
          <a:p>
            <a:pPr>
              <a:buNone/>
            </a:pPr>
            <a:r>
              <a:rPr lang="ru-RU" sz="1100" dirty="0" smtClean="0"/>
              <a:t>Родине своей.</a:t>
            </a:r>
          </a:p>
          <a:p>
            <a:pPr>
              <a:buNone/>
            </a:pPr>
            <a:r>
              <a:rPr lang="ru-RU" sz="1100" dirty="0" smtClean="0"/>
              <a:t>Попал в разведку он сперва,</a:t>
            </a:r>
          </a:p>
          <a:p>
            <a:pPr>
              <a:buNone/>
            </a:pPr>
            <a:r>
              <a:rPr lang="ru-RU" sz="1100" dirty="0" smtClean="0"/>
              <a:t>Тут плохи с Турцией дела,</a:t>
            </a:r>
          </a:p>
          <a:p>
            <a:pPr>
              <a:buNone/>
            </a:pPr>
            <a:r>
              <a:rPr lang="ru-RU" sz="1100" dirty="0" smtClean="0"/>
              <a:t>И на границу был переведен.</a:t>
            </a:r>
          </a:p>
          <a:p>
            <a:pPr>
              <a:buNone/>
            </a:pPr>
            <a:r>
              <a:rPr lang="ru-RU" sz="1100" dirty="0" smtClean="0"/>
              <a:t>И служба близилась к концу,</a:t>
            </a:r>
          </a:p>
          <a:p>
            <a:pPr>
              <a:buNone/>
            </a:pPr>
            <a:r>
              <a:rPr lang="ru-RU" sz="1100" dirty="0" smtClean="0"/>
              <a:t>Но не суждено было бойцу попасть в родимый край.</a:t>
            </a:r>
          </a:p>
          <a:p>
            <a:pPr>
              <a:buNone/>
            </a:pPr>
            <a:r>
              <a:rPr lang="ru-RU" sz="1100" dirty="0" smtClean="0"/>
              <a:t>И тут германский супостат </a:t>
            </a:r>
          </a:p>
          <a:p>
            <a:pPr>
              <a:buNone/>
            </a:pPr>
            <a:r>
              <a:rPr lang="ru-RU" sz="1100" dirty="0" smtClean="0"/>
              <a:t>Вдруг развязал войну.</a:t>
            </a:r>
          </a:p>
          <a:p>
            <a:pPr>
              <a:buNone/>
            </a:pPr>
            <a:r>
              <a:rPr lang="ru-RU" sz="1100" dirty="0" smtClean="0"/>
              <a:t>Пришлось бойцу познать все тяготы войны</a:t>
            </a:r>
            <a:r>
              <a:rPr lang="en-US" sz="1100" dirty="0" smtClean="0"/>
              <a:t>:</a:t>
            </a:r>
            <a:endParaRPr lang="ru-RU" sz="1100" dirty="0" smtClean="0"/>
          </a:p>
          <a:p>
            <a:pPr>
              <a:buNone/>
            </a:pPr>
            <a:r>
              <a:rPr lang="ru-RU" sz="1100" dirty="0" smtClean="0"/>
              <a:t>Попал под Сталинград мой прадед,</a:t>
            </a:r>
          </a:p>
          <a:p>
            <a:pPr>
              <a:buNone/>
            </a:pPr>
            <a:r>
              <a:rPr lang="ru-RU" sz="1100" dirty="0" smtClean="0"/>
              <a:t>Попал он в пекло той войны.</a:t>
            </a:r>
          </a:p>
          <a:p>
            <a:pPr>
              <a:buNone/>
            </a:pPr>
            <a:r>
              <a:rPr lang="ru-RU" sz="1100" dirty="0" smtClean="0"/>
              <a:t>И не поймешь, где враг, где друг,</a:t>
            </a:r>
          </a:p>
          <a:p>
            <a:pPr>
              <a:buNone/>
            </a:pPr>
            <a:r>
              <a:rPr lang="ru-RU" sz="1100" dirty="0" smtClean="0"/>
              <a:t>Шла за </a:t>
            </a:r>
            <a:r>
              <a:rPr lang="ru-RU" sz="1100" dirty="0" err="1" smtClean="0"/>
              <a:t>атакаю</a:t>
            </a:r>
            <a:r>
              <a:rPr lang="ru-RU" sz="1100" dirty="0" smtClean="0"/>
              <a:t> атака </a:t>
            </a:r>
          </a:p>
          <a:p>
            <a:pPr>
              <a:buNone/>
            </a:pPr>
            <a:r>
              <a:rPr lang="ru-RU" sz="1100" dirty="0" smtClean="0"/>
              <a:t>В одной </a:t>
            </a:r>
            <a:r>
              <a:rPr lang="ru-RU" sz="1100" dirty="0" smtClean="0"/>
              <a:t>из тех атак</a:t>
            </a:r>
          </a:p>
          <a:p>
            <a:pPr>
              <a:buNone/>
            </a:pPr>
            <a:r>
              <a:rPr lang="ru-RU" sz="1100" dirty="0" smtClean="0"/>
              <a:t>Был ранен он и потерял сознанье.</a:t>
            </a:r>
          </a:p>
          <a:p>
            <a:pPr>
              <a:buNone/>
            </a:pPr>
            <a:r>
              <a:rPr lang="ru-RU" sz="1100" dirty="0" smtClean="0"/>
              <a:t>Очнувшись, не видел он своих, </a:t>
            </a:r>
          </a:p>
          <a:p>
            <a:pPr>
              <a:buNone/>
            </a:pPr>
            <a:r>
              <a:rPr lang="ru-RU" sz="1100" dirty="0" smtClean="0"/>
              <a:t>А видел лишь врага.</a:t>
            </a:r>
          </a:p>
          <a:p>
            <a:pPr>
              <a:buNone/>
            </a:pPr>
            <a:r>
              <a:rPr lang="ru-RU" sz="1100" dirty="0" smtClean="0"/>
              <a:t>То ли рок, то ли судьба</a:t>
            </a:r>
          </a:p>
          <a:p>
            <a:pPr>
              <a:buNone/>
            </a:pPr>
            <a:r>
              <a:rPr lang="ru-RU" sz="1100" dirty="0" smtClean="0"/>
              <a:t>До плена довела бойца.</a:t>
            </a:r>
          </a:p>
          <a:p>
            <a:pPr>
              <a:buNone/>
            </a:pPr>
            <a:r>
              <a:rPr lang="ru-RU" sz="1100" dirty="0" smtClean="0"/>
              <a:t>Ему сказали: « О ранах лучше помолчи, иначе будет смерть…»</a:t>
            </a:r>
          </a:p>
          <a:p>
            <a:pPr>
              <a:buNone/>
            </a:pPr>
            <a:r>
              <a:rPr lang="ru-RU" sz="1100" dirty="0" smtClean="0"/>
              <a:t>Немецкий плен совсем не рай,</a:t>
            </a:r>
          </a:p>
          <a:p>
            <a:pPr>
              <a:buNone/>
            </a:pPr>
            <a:r>
              <a:rPr lang="ru-RU" sz="1100" dirty="0" smtClean="0"/>
              <a:t>Хлебнул он горечи сполна:</a:t>
            </a:r>
          </a:p>
          <a:p>
            <a:pPr>
              <a:buNone/>
            </a:pPr>
            <a:r>
              <a:rPr lang="ru-RU" sz="1100" dirty="0" smtClean="0"/>
              <a:t>Униженья, рабский труд и рядом смерть бродила.</a:t>
            </a:r>
          </a:p>
          <a:p>
            <a:pPr>
              <a:buNone/>
            </a:pPr>
            <a:r>
              <a:rPr lang="ru-RU" sz="1100" dirty="0" smtClean="0"/>
              <a:t>Кто рядом в ужасе том был</a:t>
            </a:r>
          </a:p>
          <a:p>
            <a:pPr>
              <a:buNone/>
            </a:pPr>
            <a:r>
              <a:rPr lang="ru-RU" sz="1100" dirty="0" smtClean="0"/>
              <a:t>И ужасы те с ним </a:t>
            </a:r>
            <a:r>
              <a:rPr lang="ru-RU" sz="1100" dirty="0" smtClean="0"/>
              <a:t>делил,</a:t>
            </a:r>
            <a:endParaRPr lang="ru-RU" sz="1100" dirty="0" smtClean="0"/>
          </a:p>
          <a:p>
            <a:pPr>
              <a:buNone/>
            </a:pPr>
            <a:r>
              <a:rPr lang="ru-RU" sz="1100" dirty="0" smtClean="0"/>
              <a:t>Помнил всех он поименно.</a:t>
            </a:r>
          </a:p>
          <a:p>
            <a:pPr>
              <a:buNone/>
            </a:pPr>
            <a:r>
              <a:rPr lang="ru-RU" sz="1100" dirty="0" smtClean="0"/>
              <a:t>Фронт </a:t>
            </a:r>
            <a:r>
              <a:rPr lang="ru-RU" sz="1100" dirty="0" err="1" smtClean="0"/>
              <a:t>докатися</a:t>
            </a:r>
            <a:r>
              <a:rPr lang="ru-RU" sz="1100" dirty="0" smtClean="0"/>
              <a:t> и до Австрии,</a:t>
            </a:r>
          </a:p>
          <a:p>
            <a:pPr>
              <a:buNone/>
            </a:pPr>
            <a:r>
              <a:rPr lang="ru-RU" sz="1100" dirty="0" smtClean="0"/>
              <a:t>Реактивный вой «Катюш» однажды </a:t>
            </a:r>
            <a:r>
              <a:rPr lang="ru-RU" sz="1100" smtClean="0"/>
              <a:t>лагерь </a:t>
            </a:r>
            <a:r>
              <a:rPr lang="ru-RU" sz="1100" smtClean="0"/>
              <a:t>разбудил.</a:t>
            </a:r>
            <a:endParaRPr lang="ru-RU" sz="1100" dirty="0" smtClean="0"/>
          </a:p>
          <a:p>
            <a:pPr>
              <a:buNone/>
            </a:pPr>
            <a:r>
              <a:rPr lang="ru-RU" sz="1100" dirty="0" smtClean="0"/>
              <a:t>Пришло освобожденье,</a:t>
            </a:r>
          </a:p>
          <a:p>
            <a:pPr>
              <a:buNone/>
            </a:pPr>
            <a:r>
              <a:rPr lang="ru-RU" sz="1100" dirty="0" smtClean="0"/>
              <a:t>Закончилась война…</a:t>
            </a:r>
          </a:p>
        </p:txBody>
      </p:sp>
      <p:pic>
        <p:nvPicPr>
          <p:cNvPr id="3078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643314"/>
            <a:ext cx="4000496" cy="3214686"/>
          </a:xfrm>
          <a:prstGeom prst="rect">
            <a:avLst/>
          </a:prstGeom>
          <a:noFill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4000496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371</Words>
  <PresentationFormat>Экран (4:3)</PresentationFormat>
  <Paragraphs>36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2018-12-04T16:26:57Z</dcterms:created>
  <dcterms:modified xsi:type="dcterms:W3CDTF">2019-04-12T10:13:56Z</dcterms:modified>
</cp:coreProperties>
</file>