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2" r:id="rId5"/>
    <p:sldId id="260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660"/>
  </p:normalViewPr>
  <p:slideViewPr>
    <p:cSldViewPr>
      <p:cViewPr>
        <p:scale>
          <a:sx n="70" d="100"/>
          <a:sy n="70" d="100"/>
        </p:scale>
        <p:origin x="-132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6560E-C2BF-4B39-B6AB-E054AA769DBF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1C716-77E1-4062-951C-BE9CEF9F43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03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131E0-1FD1-4B2F-8BE3-680FA7DCEF4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5666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1C716-77E1-4062-951C-BE9CEF9F430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31EF5-BAE7-4E00-9EF5-E0B37A27F01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563A3-93AF-48E3-A1BA-66CEA0AA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11</a:t>
            </a:r>
            <a:r>
              <a:rPr lang="en-US" sz="6600" b="1" dirty="0" smtClean="0">
                <a:solidFill>
                  <a:schemeClr val="tx1"/>
                </a:solidFill>
              </a:rPr>
              <a:t>/03/2020</a:t>
            </a:r>
            <a:br>
              <a:rPr lang="en-US" sz="6600" b="1" dirty="0" smtClean="0">
                <a:solidFill>
                  <a:schemeClr val="tx1"/>
                </a:solidFill>
              </a:rPr>
            </a:br>
            <a:r>
              <a:rPr lang="en-US" sz="5400" b="1" i="1" dirty="0" smtClean="0">
                <a:solidFill>
                  <a:schemeClr val="tx1"/>
                </a:solidFill>
              </a:rPr>
              <a:t>3r </a:t>
            </a:r>
            <a:r>
              <a:rPr lang="en-US" sz="5400" b="1" i="1" dirty="0" err="1" smtClean="0">
                <a:solidFill>
                  <a:schemeClr val="tx1"/>
                </a:solidFill>
              </a:rPr>
              <a:t>grado</a:t>
            </a:r>
            <a:r>
              <a:rPr lang="en-US" sz="5400" b="1" i="1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179388" indent="0" algn="ctr">
              <a:buNone/>
            </a:pPr>
            <a:r>
              <a:rPr lang="es-ES" sz="5400" b="1" dirty="0" smtClean="0">
                <a:solidFill>
                  <a:schemeClr val="tx1"/>
                </a:solidFill>
              </a:rPr>
              <a:t>¡Buenos días!</a:t>
            </a:r>
          </a:p>
          <a:p>
            <a:pPr marL="179388" indent="0" algn="ctr">
              <a:buNone/>
            </a:pPr>
            <a:r>
              <a:rPr lang="es-ES" sz="5400" b="1" dirty="0" smtClean="0">
                <a:solidFill>
                  <a:schemeClr val="tx1"/>
                </a:solidFill>
              </a:rPr>
              <a:t>¿Qué tal?</a:t>
            </a:r>
          </a:p>
          <a:p>
            <a:pPr marL="179388" indent="0" algn="ctr">
              <a:buNone/>
            </a:pPr>
            <a:r>
              <a:rPr lang="es-ES" sz="5400" b="1" dirty="0" smtClean="0">
                <a:solidFill>
                  <a:schemeClr val="tx1"/>
                </a:solidFill>
              </a:rPr>
              <a:t>¿Qué día de la semana es hoy?</a:t>
            </a:r>
          </a:p>
          <a:p>
            <a:pPr marL="179388" indent="0" algn="ctr">
              <a:buNone/>
            </a:pPr>
            <a:r>
              <a:rPr lang="es-ES" sz="5400" b="1" dirty="0" smtClean="0">
                <a:solidFill>
                  <a:schemeClr val="tx1"/>
                </a:solidFill>
              </a:rPr>
              <a:t>¿Qué fecha es hoy?</a:t>
            </a:r>
          </a:p>
          <a:p>
            <a:pPr marL="179388" indent="0" algn="ctr">
              <a:buNone/>
            </a:pPr>
            <a:r>
              <a:rPr lang="es-ES" sz="5400" b="1" dirty="0" smtClean="0">
                <a:solidFill>
                  <a:schemeClr val="tx1"/>
                </a:solidFill>
              </a:rPr>
              <a:t>¿Qué tiempo hace hoy?</a:t>
            </a:r>
          </a:p>
          <a:p>
            <a:pPr marL="179388" indent="0" algn="ctr">
              <a:buNone/>
            </a:pPr>
            <a:r>
              <a:rPr lang="es-ES" sz="5400" b="1" dirty="0" smtClean="0">
                <a:solidFill>
                  <a:schemeClr val="tx1"/>
                </a:solidFill>
              </a:rPr>
              <a:t>¿Quién es falta?</a:t>
            </a:r>
            <a:endParaRPr lang="es-ES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85776" cy="65403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ES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Como poco coco como</a:t>
            </a:r>
          </a:p>
          <a:p>
            <a:pPr algn="ctr">
              <a:buNone/>
            </a:pPr>
            <a:r>
              <a:rPr lang="es-ES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Poco coco compro</a:t>
            </a:r>
            <a:endParaRPr lang="ru-RU" sz="4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s-ES_tradnl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 mucho coco comiera </a:t>
            </a:r>
          </a:p>
          <a:p>
            <a:pPr algn="ctr">
              <a:buNone/>
            </a:pPr>
            <a:r>
              <a:rPr lang="es-ES_tradnl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Mucho coco comprara </a:t>
            </a:r>
            <a:endParaRPr lang="ru-RU" sz="4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s-ES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Pero Como </a:t>
            </a:r>
            <a:r>
              <a:rPr lang="es-ES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poco coco como</a:t>
            </a:r>
          </a:p>
          <a:p>
            <a:pPr algn="ctr">
              <a:buNone/>
            </a:pPr>
            <a:r>
              <a:rPr lang="es-ES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Poco coco compro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85776" cy="654032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2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0" y="-285776"/>
            <a:ext cx="91440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Futuro Simple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685776" cy="654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/>
              <a:t>3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 contrast="53000"/>
          </a:blip>
          <a:srcRect l="7903" t="20771" r="31365" b="8577"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2786050" cy="60007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500" b="1" dirty="0" smtClean="0"/>
              <a:t>Hablar</a:t>
            </a:r>
          </a:p>
          <a:p>
            <a:pPr>
              <a:buNone/>
            </a:pPr>
            <a:r>
              <a:rPr lang="en-US" sz="3900" dirty="0" smtClean="0"/>
              <a:t>hablar</a:t>
            </a:r>
            <a:r>
              <a:rPr lang="es-ES" sz="3900" b="1" u="sng" dirty="0" smtClean="0">
                <a:solidFill>
                  <a:srgbClr val="00B050"/>
                </a:solidFill>
              </a:rPr>
              <a:t>é</a:t>
            </a:r>
            <a:endParaRPr lang="en-US" sz="3900" b="1" u="sng" dirty="0" smtClean="0">
              <a:solidFill>
                <a:srgbClr val="00B05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sz="3900" dirty="0" smtClean="0"/>
              <a:t>hablar</a:t>
            </a:r>
            <a:r>
              <a:rPr lang="en-US" sz="3900" b="1" u="sng" dirty="0" smtClean="0">
                <a:solidFill>
                  <a:srgbClr val="00B050"/>
                </a:solidFill>
              </a:rPr>
              <a:t>ás</a:t>
            </a:r>
          </a:p>
          <a:p>
            <a:pPr>
              <a:lnSpc>
                <a:spcPct val="150000"/>
              </a:lnSpc>
              <a:buNone/>
            </a:pPr>
            <a:r>
              <a:rPr lang="en-US" sz="3900" dirty="0" smtClean="0"/>
              <a:t>hablar</a:t>
            </a:r>
            <a:r>
              <a:rPr lang="en-US" sz="3900" b="1" dirty="0" smtClean="0">
                <a:solidFill>
                  <a:srgbClr val="00B050"/>
                </a:solidFill>
              </a:rPr>
              <a:t>á</a:t>
            </a:r>
          </a:p>
          <a:p>
            <a:pPr>
              <a:lnSpc>
                <a:spcPct val="150000"/>
              </a:lnSpc>
              <a:buNone/>
            </a:pPr>
            <a:r>
              <a:rPr lang="en-US" sz="3900" dirty="0" smtClean="0"/>
              <a:t>hablar</a:t>
            </a:r>
            <a:r>
              <a:rPr lang="en-US" sz="3900" b="1" u="sng" dirty="0" smtClean="0">
                <a:solidFill>
                  <a:srgbClr val="00B050"/>
                </a:solidFill>
              </a:rPr>
              <a:t>emos</a:t>
            </a:r>
          </a:p>
          <a:p>
            <a:pPr>
              <a:lnSpc>
                <a:spcPct val="150000"/>
              </a:lnSpc>
              <a:buNone/>
            </a:pPr>
            <a:r>
              <a:rPr lang="en-US" sz="3900" dirty="0" smtClean="0"/>
              <a:t>hablar</a:t>
            </a:r>
            <a:r>
              <a:rPr lang="en-US" sz="3900" b="1" u="sng" dirty="0" smtClean="0">
                <a:solidFill>
                  <a:srgbClr val="00B050"/>
                </a:solidFill>
              </a:rPr>
              <a:t>éis</a:t>
            </a:r>
          </a:p>
          <a:p>
            <a:pPr>
              <a:lnSpc>
                <a:spcPct val="150000"/>
              </a:lnSpc>
              <a:buNone/>
            </a:pPr>
            <a:r>
              <a:rPr lang="en-US" sz="3900" dirty="0" smtClean="0"/>
              <a:t>hablar</a:t>
            </a:r>
            <a:r>
              <a:rPr lang="en-US" sz="3900" b="1" u="sng" dirty="0" smtClean="0">
                <a:solidFill>
                  <a:srgbClr val="00B050"/>
                </a:solidFill>
              </a:rPr>
              <a:t>án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-285776"/>
            <a:ext cx="9144000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Futuro Simple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685776" cy="654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/>
              <a:t>3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857232"/>
            <a:ext cx="3643338" cy="529375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Comprender</a:t>
            </a:r>
          </a:p>
          <a:p>
            <a:r>
              <a:rPr lang="es-ES" sz="3600" dirty="0"/>
              <a:t>c</a:t>
            </a:r>
            <a:r>
              <a:rPr lang="es-ES" sz="3600" dirty="0" smtClean="0"/>
              <a:t>omprender</a:t>
            </a:r>
            <a:r>
              <a:rPr lang="es-ES" sz="3600" b="1" u="sng" dirty="0" smtClean="0">
                <a:solidFill>
                  <a:srgbClr val="00B050"/>
                </a:solidFill>
              </a:rPr>
              <a:t>é</a:t>
            </a:r>
          </a:p>
          <a:p>
            <a:pPr>
              <a:lnSpc>
                <a:spcPct val="150000"/>
              </a:lnSpc>
            </a:pPr>
            <a:r>
              <a:rPr lang="es-ES" sz="3600" dirty="0"/>
              <a:t>c</a:t>
            </a:r>
            <a:r>
              <a:rPr lang="es-ES" sz="3600" dirty="0" smtClean="0"/>
              <a:t>omprender</a:t>
            </a:r>
            <a:r>
              <a:rPr lang="es-ES" sz="3600" b="1" u="sng" dirty="0" smtClean="0">
                <a:solidFill>
                  <a:srgbClr val="00B050"/>
                </a:solidFill>
              </a:rPr>
              <a:t>ás</a:t>
            </a:r>
          </a:p>
          <a:p>
            <a:pPr>
              <a:lnSpc>
                <a:spcPct val="150000"/>
              </a:lnSpc>
            </a:pPr>
            <a:r>
              <a:rPr lang="es-ES" sz="3600" dirty="0" smtClean="0"/>
              <a:t>comprender</a:t>
            </a:r>
            <a:r>
              <a:rPr lang="es-ES" sz="3600" b="1" u="sng" dirty="0" smtClean="0">
                <a:solidFill>
                  <a:srgbClr val="00B050"/>
                </a:solidFill>
              </a:rPr>
              <a:t>á</a:t>
            </a:r>
          </a:p>
          <a:p>
            <a:pPr>
              <a:lnSpc>
                <a:spcPct val="150000"/>
              </a:lnSpc>
            </a:pPr>
            <a:r>
              <a:rPr lang="es-ES" sz="3600" dirty="0"/>
              <a:t>c</a:t>
            </a:r>
            <a:r>
              <a:rPr lang="es-ES" sz="3600" dirty="0" smtClean="0"/>
              <a:t>omprender</a:t>
            </a:r>
            <a:r>
              <a:rPr lang="es-ES" sz="3600" b="1" u="sng" dirty="0" smtClean="0">
                <a:solidFill>
                  <a:srgbClr val="00B050"/>
                </a:solidFill>
              </a:rPr>
              <a:t>emos</a:t>
            </a:r>
          </a:p>
          <a:p>
            <a:pPr>
              <a:lnSpc>
                <a:spcPct val="150000"/>
              </a:lnSpc>
            </a:pPr>
            <a:r>
              <a:rPr lang="es-ES" sz="3600" dirty="0" smtClean="0"/>
              <a:t>comprender</a:t>
            </a:r>
            <a:r>
              <a:rPr lang="es-ES" sz="3600" b="1" u="sng" dirty="0" smtClean="0">
                <a:solidFill>
                  <a:srgbClr val="00B050"/>
                </a:solidFill>
              </a:rPr>
              <a:t>éis </a:t>
            </a:r>
          </a:p>
          <a:p>
            <a:pPr>
              <a:lnSpc>
                <a:spcPct val="150000"/>
              </a:lnSpc>
            </a:pPr>
            <a:r>
              <a:rPr lang="es-ES" sz="3600" dirty="0"/>
              <a:t>c</a:t>
            </a:r>
            <a:r>
              <a:rPr lang="es-ES" sz="3600" dirty="0" smtClean="0"/>
              <a:t>omprender</a:t>
            </a:r>
            <a:r>
              <a:rPr lang="es-ES" sz="3600" b="1" u="sng" dirty="0" smtClean="0">
                <a:solidFill>
                  <a:srgbClr val="00B050"/>
                </a:solidFill>
              </a:rPr>
              <a:t>án</a:t>
            </a:r>
            <a:endParaRPr lang="ru-RU" sz="3600" b="1" u="sng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388" y="857233"/>
            <a:ext cx="2714612" cy="64633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3600" b="1" dirty="0" smtClean="0"/>
              <a:t>Vivir</a:t>
            </a:r>
          </a:p>
          <a:p>
            <a:r>
              <a:rPr lang="es-ES" sz="3600" dirty="0"/>
              <a:t>v</a:t>
            </a:r>
            <a:r>
              <a:rPr lang="es-ES" sz="3600" dirty="0" smtClean="0"/>
              <a:t>ivir</a:t>
            </a:r>
            <a:r>
              <a:rPr lang="es-ES" sz="3600" b="1" u="sng" dirty="0" smtClean="0">
                <a:solidFill>
                  <a:srgbClr val="00B050"/>
                </a:solidFill>
              </a:rPr>
              <a:t>é</a:t>
            </a:r>
          </a:p>
          <a:p>
            <a:pPr>
              <a:lnSpc>
                <a:spcPct val="150000"/>
              </a:lnSpc>
            </a:pPr>
            <a:r>
              <a:rPr lang="es-ES" sz="3600" dirty="0"/>
              <a:t>v</a:t>
            </a:r>
            <a:r>
              <a:rPr lang="es-ES" sz="3600" dirty="0" smtClean="0"/>
              <a:t>ivir</a:t>
            </a:r>
            <a:r>
              <a:rPr lang="es-ES" sz="3600" b="1" u="sng" dirty="0" smtClean="0">
                <a:solidFill>
                  <a:srgbClr val="00B050"/>
                </a:solidFill>
              </a:rPr>
              <a:t>ás</a:t>
            </a:r>
          </a:p>
          <a:p>
            <a:pPr>
              <a:lnSpc>
                <a:spcPct val="150000"/>
              </a:lnSpc>
            </a:pPr>
            <a:r>
              <a:rPr lang="es-ES" sz="3600" dirty="0"/>
              <a:t>v</a:t>
            </a:r>
            <a:r>
              <a:rPr lang="es-ES" sz="3600" dirty="0" smtClean="0"/>
              <a:t>ivir</a:t>
            </a:r>
            <a:r>
              <a:rPr lang="es-ES" sz="3600" b="1" u="sng" dirty="0" smtClean="0">
                <a:solidFill>
                  <a:srgbClr val="00B050"/>
                </a:solidFill>
              </a:rPr>
              <a:t>á</a:t>
            </a:r>
          </a:p>
          <a:p>
            <a:pPr>
              <a:lnSpc>
                <a:spcPct val="150000"/>
              </a:lnSpc>
            </a:pPr>
            <a:r>
              <a:rPr lang="es-ES" sz="3600" dirty="0"/>
              <a:t>v</a:t>
            </a:r>
            <a:r>
              <a:rPr lang="es-ES" sz="3600" dirty="0" smtClean="0"/>
              <a:t>ivir</a:t>
            </a:r>
            <a:r>
              <a:rPr lang="es-ES" sz="3600" b="1" u="sng" dirty="0" smtClean="0">
                <a:solidFill>
                  <a:srgbClr val="00B050"/>
                </a:solidFill>
              </a:rPr>
              <a:t>emos</a:t>
            </a:r>
          </a:p>
          <a:p>
            <a:pPr>
              <a:lnSpc>
                <a:spcPct val="150000"/>
              </a:lnSpc>
            </a:pPr>
            <a:r>
              <a:rPr lang="es-ES" sz="3600" dirty="0"/>
              <a:t>v</a:t>
            </a:r>
            <a:r>
              <a:rPr lang="es-ES" sz="3600" dirty="0" smtClean="0"/>
              <a:t>ivir</a:t>
            </a:r>
            <a:r>
              <a:rPr lang="es-ES" sz="3600" b="1" u="sng" dirty="0" smtClean="0">
                <a:solidFill>
                  <a:srgbClr val="00B050"/>
                </a:solidFill>
              </a:rPr>
              <a:t>éis</a:t>
            </a:r>
          </a:p>
          <a:p>
            <a:pPr>
              <a:lnSpc>
                <a:spcPct val="150000"/>
              </a:lnSpc>
            </a:pPr>
            <a:r>
              <a:rPr lang="es-ES" sz="3600" dirty="0"/>
              <a:t>v</a:t>
            </a:r>
            <a:r>
              <a:rPr lang="es-ES" sz="3600" dirty="0" smtClean="0"/>
              <a:t>ivi</a:t>
            </a:r>
            <a:r>
              <a:rPr lang="es-ES" sz="3600" b="1" u="sng" dirty="0" smtClean="0">
                <a:solidFill>
                  <a:srgbClr val="00B050"/>
                </a:solidFill>
              </a:rPr>
              <a:t>rán</a:t>
            </a:r>
          </a:p>
          <a:p>
            <a:endParaRPr lang="es-ES" sz="3600" b="1" dirty="0" smtClean="0"/>
          </a:p>
          <a:p>
            <a:endParaRPr lang="ru-RU" sz="36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85" t="27519" r="24647" b="8861"/>
          <a:stretch/>
        </p:blipFill>
        <p:spPr bwMode="auto">
          <a:xfrm>
            <a:off x="0" y="-16864"/>
            <a:ext cx="9144000" cy="6916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9759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90</Words>
  <Application>Microsoft Office PowerPoint</Application>
  <PresentationFormat>Экран (4:3)</PresentationFormat>
  <Paragraphs>44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11/03/2020 3r grado  </vt:lpstr>
      <vt:lpstr>1</vt:lpstr>
      <vt:lpstr>2</vt:lpstr>
      <vt:lpstr>Слайд 4</vt:lpstr>
      <vt:lpstr>Futuro Simple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26/02/2020 3r grado</dc:title>
  <dc:creator>Джамиля</dc:creator>
  <cp:lastModifiedBy>Джамиля</cp:lastModifiedBy>
  <cp:revision>25</cp:revision>
  <dcterms:created xsi:type="dcterms:W3CDTF">2020-03-01T14:38:53Z</dcterms:created>
  <dcterms:modified xsi:type="dcterms:W3CDTF">2020-04-12T16:27:35Z</dcterms:modified>
</cp:coreProperties>
</file>