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14"/>
  </p:notesMasterIdLst>
  <p:sldIdLst>
    <p:sldId id="258" r:id="rId2"/>
    <p:sldId id="256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59" autoAdjust="0"/>
    <p:restoredTop sz="86404" autoAdjust="0"/>
  </p:normalViewPr>
  <p:slideViewPr>
    <p:cSldViewPr>
      <p:cViewPr varScale="1">
        <p:scale>
          <a:sx n="63" d="100"/>
          <a:sy n="63" d="100"/>
        </p:scale>
        <p:origin x="-1368" y="-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E23357-C461-4435-9F71-98C1EC70D00B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9C3189-B570-4754-AF18-3218FFF0BB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18732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Задумал наш царь Петр 1 построить крепость на </a:t>
            </a:r>
            <a:r>
              <a:rPr lang="ru-RU" smtClean="0"/>
              <a:t>острове Заячьем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9C3189-B570-4754-AF18-3218FFF0BBA1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13246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 1814 году в Петропавловской крепости был построен</a:t>
            </a:r>
            <a:r>
              <a:rPr lang="ru-RU" baseline="0" dirty="0" smtClean="0"/>
              <a:t> Монетный Двор, где начали чеканить русские медали. Через 15 лет после окончания строительства Петропавловская крепость превратилась в государственную тюрьму. А с 1924 стала </a:t>
            </a:r>
            <a:r>
              <a:rPr lang="ru-RU" baseline="0" dirty="0" err="1" smtClean="0"/>
              <a:t>музеем.Ежегодно</a:t>
            </a:r>
            <a:r>
              <a:rPr lang="ru-RU" baseline="0" dirty="0" smtClean="0"/>
              <a:t> крепость посещают около 2 </a:t>
            </a:r>
            <a:r>
              <a:rPr lang="ru-RU" baseline="0" dirty="0" err="1" smtClean="0"/>
              <a:t>млн.человек</a:t>
            </a:r>
            <a:r>
              <a:rPr lang="ru-RU" baseline="0" dirty="0" smtClean="0"/>
              <a:t>. Здесь открыты залы с уникальными коллекциями по истории СПб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9C3189-B570-4754-AF18-3218FFF0BBA1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67595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На территории крепости стоит удивительный</a:t>
            </a:r>
            <a:r>
              <a:rPr lang="ru-RU" baseline="0" dirty="0" smtClean="0"/>
              <a:t> памятник Петру 1.Это подарок нашему городу от скульптора Михаила Шемякина. Он родился, жил и учился в Санкт-Петербурге. Сейчас о живет в Америке, но помнит и любит свой город.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9C3189-B570-4754-AF18-3218FFF0BBA1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48884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 1703 году</a:t>
            </a:r>
            <a:r>
              <a:rPr lang="ru-RU" baseline="0" dirty="0" smtClean="0"/>
              <a:t> в день памяти  святых апостолов Петра и Павла была заложена деревянная церковь, а саму крепость назвали Санкт-Петербург. Но уже через три года земляные и деревянные стены стали заменять на каменные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9C3189-B570-4754-AF18-3218FFF0BBA1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44045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Работы велись под руководством архитектора Доменико </a:t>
            </a:r>
            <a:r>
              <a:rPr lang="ru-RU" dirty="0" err="1" smtClean="0"/>
              <a:t>Трезини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9C3189-B570-4754-AF18-3218FFF0BBA1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59354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И новая каменная крепость стала называться Петропавловской.</a:t>
            </a:r>
            <a:r>
              <a:rPr lang="ru-RU" baseline="0" dirty="0" smtClean="0"/>
              <a:t> Форма крепости – шестиугольник с выступающими шестиугольными башнями (бастионами), которые соединяются между собой куртинами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9C3189-B570-4754-AF18-3218FFF0BBA1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23471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Парадные ворота крепости называются Петровскими. Над</a:t>
            </a:r>
            <a:r>
              <a:rPr lang="ru-RU" baseline="0" dirty="0" smtClean="0"/>
              <a:t> аркой располагается Герб России – двуглавый орел. В его лапах скипетр и держава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9C3189-B570-4754-AF18-3218FFF0BBA1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05965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Скипетр и держава – символы царской власти. Скипетр изображен и на гербе</a:t>
            </a:r>
            <a:r>
              <a:rPr lang="ru-RU" baseline="0" dirty="0" smtClean="0"/>
              <a:t> нашего города, так как </a:t>
            </a:r>
            <a:r>
              <a:rPr lang="ru-RU" baseline="0" dirty="0" err="1" smtClean="0"/>
              <a:t>Санкт-петербург</a:t>
            </a:r>
            <a:r>
              <a:rPr lang="ru-RU" baseline="0" dirty="0" smtClean="0"/>
              <a:t> был столицей Российской Империи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9C3189-B570-4754-AF18-3218FFF0BBA1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18530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Есть старинный петербургский обычай – холостой пушечный выстрел в 12 часов дня. Все в городе его слышат  и по нему сверяют часы.</a:t>
            </a:r>
          </a:p>
          <a:p>
            <a:r>
              <a:rPr lang="ru-RU" dirty="0" smtClean="0"/>
              <a:t>А перед самым</a:t>
            </a:r>
            <a:r>
              <a:rPr lang="ru-RU" baseline="0" dirty="0" smtClean="0"/>
              <a:t> выстрелом раздается мелодичный звон колоколов на звоннице петропавловского собора. Колокольня петропавловского собора -  самое высокое историческое здание города. Ее высота составляет 122, 5 м. Собор строили 21 год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9C3189-B570-4754-AF18-3218FFF0BBA1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66135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Есть старинный петербургский обычай – холостой пушечный выстрел в 12 часов дня. Все в городе его слышат  и по нему сверяют часы.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9C3189-B570-4754-AF18-3218FFF0BBA1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12792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На площади около собора, в специальном павильоне, хранится ботик</a:t>
            </a:r>
            <a:r>
              <a:rPr lang="ru-RU" baseline="0" dirty="0" smtClean="0"/>
              <a:t> Петра 1. Этот небольшой кораблик был доставлен из Москвы в Санкт-Петербург. Петр сам вел ботик по Неве, салютуя из его чугунных орудий.</a:t>
            </a:r>
          </a:p>
          <a:p>
            <a:r>
              <a:rPr lang="ru-RU" baseline="0" dirty="0" smtClean="0"/>
              <a:t>Сейчас сам Ботик стоит в Центральном военно-морском </a:t>
            </a:r>
            <a:r>
              <a:rPr lang="ru-RU" baseline="0" dirty="0" err="1" smtClean="0"/>
              <a:t>Музее,а</a:t>
            </a:r>
            <a:r>
              <a:rPr lang="ru-RU" baseline="0" dirty="0" smtClean="0"/>
              <a:t> в </a:t>
            </a:r>
            <a:r>
              <a:rPr lang="ru-RU" baseline="0" dirty="0" err="1" smtClean="0"/>
              <a:t>Ботном</a:t>
            </a:r>
            <a:r>
              <a:rPr lang="ru-RU" baseline="0" dirty="0" smtClean="0"/>
              <a:t> доме его точная копия.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9C3189-B570-4754-AF18-3218FFF0BBA1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09292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8A26E-5B5E-45F1-B6FA-DB19C68603CC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144C44D-1552-4425-8F53-C4DA6955B1EB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8A26E-5B5E-45F1-B6FA-DB19C68603CC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4C44D-1552-4425-8F53-C4DA6955B1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8A26E-5B5E-45F1-B6FA-DB19C68603CC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4C44D-1552-4425-8F53-C4DA6955B1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8A26E-5B5E-45F1-B6FA-DB19C68603CC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144C44D-1552-4425-8F53-C4DA6955B1EB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8A26E-5B5E-45F1-B6FA-DB19C68603CC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144C44D-1552-4425-8F53-C4DA6955B1EB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8A26E-5B5E-45F1-B6FA-DB19C68603CC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144C44D-1552-4425-8F53-C4DA6955B1E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8A26E-5B5E-45F1-B6FA-DB19C68603CC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144C44D-1552-4425-8F53-C4DA6955B1EB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8A26E-5B5E-45F1-B6FA-DB19C68603CC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144C44D-1552-4425-8F53-C4DA6955B1E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8A26E-5B5E-45F1-B6FA-DB19C68603CC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144C44D-1552-4425-8F53-C4DA6955B1EB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8A26E-5B5E-45F1-B6FA-DB19C68603CC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144C44D-1552-4425-8F53-C4DA6955B1EB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8A26E-5B5E-45F1-B6FA-DB19C68603CC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144C44D-1552-4425-8F53-C4DA6955B1EB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538A26E-5B5E-45F1-B6FA-DB19C68603CC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8144C44D-1552-4425-8F53-C4DA6955B1EB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08721"/>
            <a:ext cx="7772400" cy="79208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dirty="0" smtClean="0"/>
              <a:t>Детский сад № 7</a:t>
            </a:r>
            <a:br>
              <a:rPr lang="ru-RU" sz="1800" dirty="0" smtClean="0"/>
            </a:br>
            <a:r>
              <a:rPr lang="ru-RU" sz="1800" dirty="0" smtClean="0"/>
              <a:t> Калининского района города Санкт-Петербурга</a:t>
            </a:r>
            <a:br>
              <a:rPr lang="ru-RU" sz="1800" dirty="0" smtClean="0"/>
            </a:br>
            <a:r>
              <a:rPr lang="ru-RU" sz="1800" dirty="0" smtClean="0"/>
              <a:t>старшая  группа </a:t>
            </a:r>
            <a:endParaRPr lang="ru-RU" sz="1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636912"/>
            <a:ext cx="6400800" cy="3001888"/>
          </a:xfrm>
        </p:spPr>
        <p:txBody>
          <a:bodyPr>
            <a:normAutofit fontScale="85000" lnSpcReduction="20000"/>
          </a:bodyPr>
          <a:lstStyle/>
          <a:p>
            <a:r>
              <a:rPr lang="ru-RU" sz="3800" dirty="0" smtClean="0"/>
              <a:t>Презентация на тему </a:t>
            </a:r>
          </a:p>
          <a:p>
            <a:r>
              <a:rPr lang="ru-RU" sz="4100" i="1" dirty="0" smtClean="0">
                <a:solidFill>
                  <a:schemeClr val="tx2"/>
                </a:solidFill>
              </a:rPr>
              <a:t>«Петропавловская крепость</a:t>
            </a:r>
            <a:r>
              <a:rPr lang="ru-RU" sz="4100" dirty="0" smtClean="0">
                <a:solidFill>
                  <a:schemeClr val="tx2"/>
                </a:solidFill>
              </a:rPr>
              <a:t>»</a:t>
            </a:r>
          </a:p>
          <a:p>
            <a:endParaRPr lang="ru-RU" sz="4100" dirty="0">
              <a:solidFill>
                <a:schemeClr val="tx2"/>
              </a:solidFill>
            </a:endParaRPr>
          </a:p>
          <a:p>
            <a:r>
              <a:rPr lang="ru-RU" sz="2400" dirty="0" smtClean="0"/>
              <a:t>Воспитатель</a:t>
            </a:r>
          </a:p>
          <a:p>
            <a:pPr algn="r"/>
            <a:r>
              <a:rPr lang="ru-RU" sz="2400" dirty="0" smtClean="0"/>
              <a:t>Басалаева М.А.</a:t>
            </a:r>
          </a:p>
          <a:p>
            <a:r>
              <a:rPr lang="ru-RU" sz="2400" dirty="0" smtClean="0"/>
              <a:t>Санкт-Петербург</a:t>
            </a:r>
          </a:p>
          <a:p>
            <a:r>
              <a:rPr lang="ru-RU" sz="2400" dirty="0" smtClean="0"/>
              <a:t>2020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6973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Ботик Петра 1</a:t>
            </a:r>
            <a:endParaRPr lang="ru-RU" dirty="0"/>
          </a:p>
        </p:txBody>
      </p:sp>
      <p:pic>
        <p:nvPicPr>
          <p:cNvPr id="1026" name="Picture 2" descr="C:\Users\Иван\Videos\Desktop\Работа-сад\для  категории\5a7aea7aff93676d98072443-5b838b435542a-1do72q4-lbcvr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1708" y="685800"/>
            <a:ext cx="4879784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2088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Иван\Videos\Desktop\Работа-сад\для  категории\монетный 2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412776"/>
            <a:ext cx="5852160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43447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5" name="Picture 3" descr="C:\Users\Иван\Videos\Desktop\Работа-сад\для  категории\199205_cover.jpg.1050x700_q95_crop_upscale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685800"/>
            <a:ext cx="6449144" cy="4399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1761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12777"/>
            <a:ext cx="7772400" cy="1512167"/>
          </a:xfrm>
        </p:spPr>
        <p:txBody>
          <a:bodyPr/>
          <a:lstStyle/>
          <a:p>
            <a:r>
              <a:rPr lang="ru-RU" dirty="0" smtClean="0"/>
              <a:t>Петр </a:t>
            </a:r>
            <a:r>
              <a:rPr lang="en-US" dirty="0" smtClean="0"/>
              <a:t>I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Иван\Videos\Desktop\Работа-сад\для  категории\a2597342d34fcd98d5e3dbdcba1a6c6c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3429000"/>
            <a:ext cx="5650644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Иван\Videos\Desktop\Работа-сад\для  категории\800px-Peter_der-Grosse_183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620688"/>
            <a:ext cx="2808312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2510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Иван\Videos\Desktop\Работа-сад\для  категории\7921_900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15508" y="685800"/>
            <a:ext cx="2732183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Деревянная Церковь Петра и </a:t>
            </a:r>
            <a:r>
              <a:rPr lang="ru-RU" dirty="0"/>
              <a:t>П</a:t>
            </a:r>
            <a:r>
              <a:rPr lang="ru-RU" dirty="0" smtClean="0"/>
              <a:t>авла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9985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Иван\Videos\Desktop\Работа-сад\для  категории\трезини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674269" y="685800"/>
            <a:ext cx="3014662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Доменико </a:t>
            </a:r>
            <a:r>
              <a:rPr lang="ru-RU" dirty="0" err="1" smtClean="0"/>
              <a:t>Трезини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4571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Иван\Videos\Desktop\Работа-сад\для  категории\13674245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31686" y="685800"/>
            <a:ext cx="5499827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626380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Иван\Videos\Desktop\Работа-сад\для  категории\image-585e88daff9367316c04d656-592e8ac209477-1cit2m2-lbcvr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09155" y="685800"/>
            <a:ext cx="2744890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2660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Иван\Videos\Desktop\Работа-сад\для  категории\75635e9a1ea67075ab5b5b4a2ea87d56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728912" y="947737"/>
            <a:ext cx="4905375" cy="3133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100" name="Picture 4" descr="C:\Users\Иван\Videos\Desktop\Работа-сад\для  категории\Coat_of_Arms_of_Saint_Petersburg_(2003).svg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8156" y="3501008"/>
            <a:ext cx="2832315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3992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4" name="Picture 4" descr="C:\Users\Иван\Videos\Desktop\Работа-сад\для  категории\Peters_Great_boathouse_Saint_Peter_and_Paul_Cathedral_in_Saint_Petersbur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692696"/>
            <a:ext cx="3888432" cy="5281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5221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548680"/>
            <a:ext cx="3901778" cy="2603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Users\Иван\Videos\Desktop\Работа-сад\для  категории\Reka-Neva-i-stena-Petrop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757" y="2780928"/>
            <a:ext cx="4177236" cy="3457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604908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129</TotalTime>
  <Words>384</Words>
  <Application>Microsoft Office PowerPoint</Application>
  <PresentationFormat>Экран (4:3)</PresentationFormat>
  <Paragraphs>36</Paragraphs>
  <Slides>12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Базовая</vt:lpstr>
      <vt:lpstr>Детский сад № 7  Калининского района города Санкт-Петербурга старшая  группа </vt:lpstr>
      <vt:lpstr>Петр I</vt:lpstr>
      <vt:lpstr>Деревянная Церковь Петра и Павла</vt:lpstr>
      <vt:lpstr>       Доменико Трезини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Ботик Петра 1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Иван</dc:creator>
  <cp:lastModifiedBy>Иван</cp:lastModifiedBy>
  <cp:revision>22</cp:revision>
  <dcterms:created xsi:type="dcterms:W3CDTF">2020-11-16T17:49:51Z</dcterms:created>
  <dcterms:modified xsi:type="dcterms:W3CDTF">2020-11-29T09:55:28Z</dcterms:modified>
</cp:coreProperties>
</file>