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72" r:id="rId3"/>
    <p:sldId id="257" r:id="rId4"/>
    <p:sldId id="281" r:id="rId5"/>
    <p:sldId id="275" r:id="rId6"/>
    <p:sldId id="278" r:id="rId7"/>
    <p:sldId id="262" r:id="rId8"/>
    <p:sldId id="279" r:id="rId9"/>
    <p:sldId id="282" r:id="rId10"/>
    <p:sldId id="285" r:id="rId11"/>
    <p:sldId id="284" r:id="rId12"/>
    <p:sldId id="277" r:id="rId13"/>
    <p:sldId id="269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0139" autoAdjust="0"/>
  </p:normalViewPr>
  <p:slideViewPr>
    <p:cSldViewPr>
      <p:cViewPr varScale="1">
        <p:scale>
          <a:sx n="104" d="100"/>
          <a:sy n="104" d="100"/>
        </p:scale>
        <p:origin x="19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7C11C7-488F-49BC-81CF-4E87077634B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4A55BB-0CE1-46FD-B95C-57879C6B6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9361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«МБДОУ Детский сад №1 «Колокольчик» </a:t>
            </a:r>
            <a:br>
              <a:rPr lang="ru-RU" sz="2400" b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с. Шереметьевка </a:t>
            </a:r>
            <a:r>
              <a:rPr lang="ru-RU" sz="2400" b="1" dirty="0" err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нмр</a:t>
            </a:r>
            <a:r>
              <a:rPr lang="ru-RU" sz="2400" b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рт</a:t>
            </a:r>
            <a:r>
              <a:rPr lang="ru-RU" sz="1800" b="1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» </a:t>
            </a:r>
            <a:endParaRPr lang="ru-RU" sz="1800" b="1" dirty="0">
              <a:latin typeface="Times New Roman" pitchFamily="18" charset="0"/>
              <a:ea typeface="KaiTi" pitchFamily="49" charset="-12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«Формирование основ безопасности жизнедеятельности в природе у детей дошкольного возраста в ходе опытно - экспериментальной и исследовательской детской деятельности»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Бусыгина Л.Г.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(первая квалификационная категория)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1034752"/>
          </a:xfrm>
        </p:spPr>
        <p:txBody>
          <a:bodyPr>
            <a:normAutofit/>
          </a:bodyPr>
          <a:lstStyle/>
          <a:p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Также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 изучили несколько опытов из зимней серии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pPr marL="0" indent="0">
              <a:buNone/>
            </a:pPr>
            <a:r>
              <a:rPr lang="ru-RU" sz="2800" b="1" cap="all" dirty="0">
                <a:solidFill>
                  <a:srgbClr val="4E3B3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«Опасные железки» </a:t>
            </a:r>
            <a:r>
              <a:rPr lang="ru-RU" sz="1800" cap="all" dirty="0">
                <a:solidFill>
                  <a:srgbClr val="4E3B3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которого являлось дать наглядное представление о том, что влажные предметы в мороз примерзают к железу; </a:t>
            </a:r>
            <a:br>
              <a:rPr lang="ru-RU" sz="1800" cap="all" dirty="0">
                <a:solidFill>
                  <a:srgbClr val="4E3B3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all" dirty="0">
                <a:solidFill>
                  <a:srgbClr val="4E3B3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«Гололёд»</a:t>
            </a:r>
            <a:r>
              <a:rPr lang="ru-RU" sz="2800" cap="all" dirty="0">
                <a:solidFill>
                  <a:srgbClr val="4E3B3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cap="all" dirty="0">
                <a:solidFill>
                  <a:srgbClr val="4E3B3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которого являлось выявить опытным путём свойства льда. А также то, что лёд (особенно подтаявший) очень скользкий и может привести к травмам.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140968"/>
            <a:ext cx="4355912" cy="345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79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1521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Очень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серьёзную опасность зимой представляет мороз, поэтому мне представляется целесообразным проведение опыта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«Замораживание жидкостей»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Целью которого являлось установить, что жидкости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низких 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температурах переходят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твёрдое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состояние.</a:t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Провела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беседу с детьми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опасности охлаждения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человека.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2276872"/>
            <a:ext cx="4343400" cy="404772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ДС\Desktop\Screenshot_20190111-0715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420888"/>
            <a:ext cx="3024336" cy="4119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 flipH="1">
            <a:off x="2483762" y="1916832"/>
            <a:ext cx="45719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620688"/>
            <a:ext cx="8686800" cy="936105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«Огонь – хороший слуга, но плохой хозяин»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проводили опыт «Сухая бумага – мокрая бумага». Целью которого являлось выявить что мокрая бумага тяжёлая, легко рвётся и не горит, т.к. свеча в воде затухает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«Явление природы»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Знакомила детей с правилами поведения человека в этих условиях. Объясняла детям как опасно электричество.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«Ветер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ты могуч!»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которого являлось определить, что ветер – движение воздуха – может быть очень сильным, опасным и разрушительным.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avatars.mds.yandex.net/get-pdb/25978/2e12a99e-27b4-442c-b2f3-b468bd76e9b4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19305"/>
            <a:ext cx="1943539" cy="2620607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4019305"/>
            <a:ext cx="2019710" cy="262060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801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Фиксация результатов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Зарисовывание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Схематическое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зарисовывание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использованием условных знаков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устного рассказа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в сюжетно-ролевые игры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Моделирование «маленькими человечками»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686800" cy="15567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686800" cy="48117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«Только то в человеке прочно и надёжно, что вошло в природу его в его первую пору жизни»                                                      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Я. А. Каменский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Безопасность ребенка –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66734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одна из основных забот как родителей, так и воспитателей детского сада, ведь на их плечи ложится не только обязанность обеспечить сохранность ребенка, но и обучить его необходимому поведению в разных жизненных ситуациях. Ребенок по своим физиологическим особенностям не может самостоятельно определить всю меру опасности своего существования, поэтому на взрослого человека природой возложена миссия защиты своего ребёнка – дать элементарные знания основ безопасности.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5013" y="274638"/>
            <a:ext cx="7138987" cy="5619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404813"/>
            <a:ext cx="8136904" cy="568801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формирования основ безопасности в природе.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Обучающие: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расширять представления детей о свойствах, состояниях различных веществ, о некоторых природных явлениях и связанной с ними потенциальной опасности.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воспитание у детей  принятие правил и норм безопасного поведения для приобретения социального опыта, а так же бережное отношение к своему здоровью и к природе.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развивать наблюдательность, умение сравнивать, анализировать, обобщать.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86800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уголок экспериментирования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4E3B3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Немаловажное </a:t>
            </a:r>
            <a:r>
              <a:rPr lang="ru-RU" sz="2000" dirty="0">
                <a:solidFill>
                  <a:srgbClr val="4E3B3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значение в развитии детской активности имеет хорошо оснащенное оборудование. В связи с этим в группе был оформлен уголок экспериментирования, который стимулирует самостоятельную исследовательскую деятельность ребенка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5902944" cy="432048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55777" y="2420889"/>
            <a:ext cx="144016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Три взаимосвязанных направления: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Живая природа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 (растения)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Неживая природа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(воздух, вода, почва, песок, глина, явления)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(рукотворный мир: материалы и их свойства, преобразование предметов и явлений) 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93610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Запланированные темы опытно - экспериментальной и исследовательской 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54006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«Солнышко – вред или польза?»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«Ветер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ты могуч!».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«Чистый ли снег и сосульки?».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«Почему некоторые  предметы тонут?»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«Безопасное поведение на участке зимой»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«Замораживание жидкостей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Гололёд»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Опасные железки»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«Огонь – хороший слуга, но плохой хозяин»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«Явление природы»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100" y="116632"/>
            <a:ext cx="8686800" cy="73775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эксперимент с  тремя комнатными растениями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помещёнными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различные безопасные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условия.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которого являлось дать представление о пагубном воздействии прямых солнечных лучей в жаркую погоду на растительный мир. Провела беседу об опасности воздействия солнечных лучей также и для человека.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hello_html_m78c707e1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80928"/>
            <a:ext cx="71438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10347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«Почему некоторые  предметы тонут?»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Целью 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опыта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являлось установить, что предметы тонут, если воздух в них вымещается водой. Была проведена беседа с детьми об опасности водоёмов для человека.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s://www.maam.ru/upload/blogs/detsad-209112-14454551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20888"/>
            <a:ext cx="5112568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136815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«Чистый ли снег и сосульки?»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путём фильтрации талой воды было установлено, что снег и сосульки представляют собой замёрзшую грязную воду, не пригодную для питья.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«Следы – отпечатки»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эксперимента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являлось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выявить степень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травмоопасности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глинистой почвы, а песчаная самая безопасная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User\Desktop\Новая папка\IMG_20200326_1128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068960"/>
            <a:ext cx="4283968" cy="3168352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852936"/>
            <a:ext cx="8308032" cy="322718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897</TotalTime>
  <Words>251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Franklin Gothic Book</vt:lpstr>
      <vt:lpstr>Franklin Gothic Medium</vt:lpstr>
      <vt:lpstr>KaiTi</vt:lpstr>
      <vt:lpstr>Times New Roman</vt:lpstr>
      <vt:lpstr>Wingdings 2</vt:lpstr>
      <vt:lpstr>Трек</vt:lpstr>
      <vt:lpstr>«МБДОУ Детский сад №1 «Колокольчик»  с. Шереметьевка нмр рт» </vt:lpstr>
      <vt:lpstr>Безопасность ребенка –</vt:lpstr>
      <vt:lpstr>.</vt:lpstr>
      <vt:lpstr>  уголок экспериментирования Немаловажное значение в развитии детской активности имеет хорошо оснащенное оборудование. В связи с этим в группе был оформлен уголок экспериментирования, который стимулирует самостоятельную исследовательскую деятельность ребенка</vt:lpstr>
      <vt:lpstr>.</vt:lpstr>
      <vt:lpstr>Запланированные темы опытно - экспериментальной и исследовательской деятельности</vt:lpstr>
      <vt:lpstr>   эксперимент с  тремя комнатными растениями помещёнными в различные безопасные условия. Целью которого являлось дать представление о пагубном воздействии прямых солнечных лучей в жаркую погоду на растительный мир. Провела беседу об опасности воздействия солнечных лучей также и для человека.</vt:lpstr>
      <vt:lpstr>  «Почему некоторые  предметы тонут?» Целью опыта являлось установить, что предметы тонут, если воздух в них вымещается водой. Была проведена беседа с детьми об опасности водоёмов для человека.</vt:lpstr>
      <vt:lpstr>   «Чистый ли снег и сосульки?» где путём фильтрации талой воды было установлено, что снег и сосульки представляют собой замёрзшую грязную воду, не пригодную для питья. «Следы – отпечатки» Целью эксперимента являлось выявить степень травмоопасности глинистой почвы, а песчаная самая безопасная  </vt:lpstr>
      <vt:lpstr>Также мы изучили несколько опытов из зимней серии:</vt:lpstr>
      <vt:lpstr>              Очень серьёзную опасность зимой представляет мороз, поэтому мне представляется целесообразным проведение опыта «Замораживание жидкостей» Целью которого являлось установить, что жидкости при низких  температурах переходят в твёрдое состояние. Провела беседу с детьми  об опасности охлаждения  для человека.  .  </vt:lpstr>
      <vt:lpstr>     «Огонь – хороший слуга, но плохой хозяин» проводили опыт «Сухая бумага – мокрая бумага». Целью которого являлось выявить что мокрая бумага тяжёлая, легко рвётся и не горит, т.к. свеча в воде затухает  «Явление природы» Знакомила детей с правилами поведения человека в этих условиях. Объясняла детям как опасно электричество. «Ветер ветер ты могуч!» Целью которого являлось определить, что ветер – движение воздуха – может быть очень сильным, опасным и разрушительным.   </vt:lpstr>
      <vt:lpstr>Фиксация результатов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Трудовая деятельность в ДОУ в свете ФГОС</dc:title>
  <dc:creator>User</dc:creator>
  <cp:lastModifiedBy>79195029669</cp:lastModifiedBy>
  <cp:revision>99</cp:revision>
  <dcterms:created xsi:type="dcterms:W3CDTF">2018-10-07T09:20:25Z</dcterms:created>
  <dcterms:modified xsi:type="dcterms:W3CDTF">2020-11-29T13:19:21Z</dcterms:modified>
</cp:coreProperties>
</file>