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9"/>
  </p:notesMasterIdLst>
  <p:sldIdLst>
    <p:sldId id="259" r:id="rId3"/>
    <p:sldId id="256" r:id="rId4"/>
    <p:sldId id="302" r:id="rId5"/>
    <p:sldId id="303" r:id="rId6"/>
    <p:sldId id="304" r:id="rId7"/>
    <p:sldId id="305" r:id="rId8"/>
    <p:sldId id="296" r:id="rId9"/>
    <p:sldId id="297" r:id="rId10"/>
    <p:sldId id="298" r:id="rId11"/>
    <p:sldId id="310" r:id="rId12"/>
    <p:sldId id="307" r:id="rId13"/>
    <p:sldId id="306" r:id="rId14"/>
    <p:sldId id="291" r:id="rId15"/>
    <p:sldId id="311" r:id="rId16"/>
    <p:sldId id="313" r:id="rId17"/>
    <p:sldId id="292" r:id="rId18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3FBC"/>
    <a:srgbClr val="600000"/>
    <a:srgbClr val="006600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58B19-1CC6-48FF-913D-E48C295EFA3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670812-6AB8-4F25-B000-AFCFF19575A5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Познание мира</a:t>
          </a:r>
          <a:endParaRPr lang="ru-RU" sz="3600" b="1" dirty="0">
            <a:solidFill>
              <a:schemeClr val="tx1"/>
            </a:solidFill>
          </a:endParaRPr>
        </a:p>
      </dgm:t>
    </dgm:pt>
    <dgm:pt modelId="{DEA88FAB-94DD-4BEA-A74B-BBF1E60EEE80}" type="parTrans" cxnId="{FA35C6C1-1137-462B-BA05-CA7AD14D5D66}">
      <dgm:prSet/>
      <dgm:spPr/>
      <dgm:t>
        <a:bodyPr/>
        <a:lstStyle/>
        <a:p>
          <a:endParaRPr lang="ru-RU"/>
        </a:p>
      </dgm:t>
    </dgm:pt>
    <dgm:pt modelId="{93793A3B-92A5-4D36-8282-6FB9A01C7D8B}" type="sibTrans" cxnId="{FA35C6C1-1137-462B-BA05-CA7AD14D5D66}">
      <dgm:prSet/>
      <dgm:spPr/>
      <dgm:t>
        <a:bodyPr/>
        <a:lstStyle/>
        <a:p>
          <a:endParaRPr lang="ru-RU"/>
        </a:p>
      </dgm:t>
    </dgm:pt>
    <dgm:pt modelId="{C20F9BD0-A957-415F-8522-905419C16A13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Развитие осязания, мелкой и  крупной моторики  (выполнение действий)</a:t>
          </a:r>
          <a:endParaRPr lang="ru-RU" b="1" dirty="0">
            <a:solidFill>
              <a:schemeClr val="tx1"/>
            </a:solidFill>
          </a:endParaRPr>
        </a:p>
      </dgm:t>
    </dgm:pt>
    <dgm:pt modelId="{F60D0274-3ED1-4258-8C3A-7F806607A09D}" type="parTrans" cxnId="{B8CCEA81-1B53-4D63-B668-B079D2CEC921}">
      <dgm:prSet/>
      <dgm:spPr/>
      <dgm:t>
        <a:bodyPr/>
        <a:lstStyle/>
        <a:p>
          <a:endParaRPr lang="ru-RU"/>
        </a:p>
      </dgm:t>
    </dgm:pt>
    <dgm:pt modelId="{CA76C11F-6054-41B0-9414-5FB923E315F7}" type="sibTrans" cxnId="{B8CCEA81-1B53-4D63-B668-B079D2CEC921}">
      <dgm:prSet/>
      <dgm:spPr/>
      <dgm:t>
        <a:bodyPr/>
        <a:lstStyle/>
        <a:p>
          <a:endParaRPr lang="ru-RU"/>
        </a:p>
      </dgm:t>
    </dgm:pt>
    <dgm:pt modelId="{684C9892-478D-4F94-BDBD-F7BC35E48526}">
      <dgm:prSet phldrT="[Текст]"/>
      <dgm:spPr>
        <a:solidFill>
          <a:srgbClr val="FF99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Эмоциональное восприятие (эмоции создают базу в виде сенсомоторной памяти)</a:t>
          </a:r>
          <a:endParaRPr lang="ru-RU" b="1" dirty="0">
            <a:solidFill>
              <a:schemeClr val="tx1"/>
            </a:solidFill>
          </a:endParaRPr>
        </a:p>
      </dgm:t>
    </dgm:pt>
    <dgm:pt modelId="{80AEC408-3D7B-4141-94A9-D0F1DBC9A79E}" type="sibTrans" cxnId="{8CB6C1B6-636B-4F2F-B044-E55BE352F342}">
      <dgm:prSet/>
      <dgm:spPr/>
      <dgm:t>
        <a:bodyPr/>
        <a:lstStyle/>
        <a:p>
          <a:endParaRPr lang="ru-RU"/>
        </a:p>
      </dgm:t>
    </dgm:pt>
    <dgm:pt modelId="{F2A6DDC3-445F-4550-B739-072C60474AE7}" type="parTrans" cxnId="{8CB6C1B6-636B-4F2F-B044-E55BE352F342}">
      <dgm:prSet/>
      <dgm:spPr/>
      <dgm:t>
        <a:bodyPr/>
        <a:lstStyle/>
        <a:p>
          <a:endParaRPr lang="ru-RU"/>
        </a:p>
      </dgm:t>
    </dgm:pt>
    <dgm:pt modelId="{C340077D-9FA2-4A7E-BA9A-70790C731C49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Осмысленные ощущения образа объекта</a:t>
          </a:r>
        </a:p>
        <a:p>
          <a:r>
            <a:rPr lang="ru-RU" b="1" dirty="0" smtClean="0">
              <a:solidFill>
                <a:schemeClr val="tx1"/>
              </a:solidFill>
            </a:rPr>
            <a:t>(восприятие) и  его воспроизведение</a:t>
          </a:r>
          <a:endParaRPr lang="ru-RU" b="1" dirty="0">
            <a:solidFill>
              <a:schemeClr val="tx1"/>
            </a:solidFill>
          </a:endParaRPr>
        </a:p>
      </dgm:t>
    </dgm:pt>
    <dgm:pt modelId="{C57C5C71-2C0B-4003-8CED-F5C7F635A69D}" type="parTrans" cxnId="{F3773E39-A5EF-411B-B042-61C2102ECE40}">
      <dgm:prSet/>
      <dgm:spPr/>
      <dgm:t>
        <a:bodyPr/>
        <a:lstStyle/>
        <a:p>
          <a:endParaRPr lang="ru-RU"/>
        </a:p>
      </dgm:t>
    </dgm:pt>
    <dgm:pt modelId="{C25CCC36-CD72-4537-849E-A57190255A34}" type="sibTrans" cxnId="{F3773E39-A5EF-411B-B042-61C2102ECE40}">
      <dgm:prSet/>
      <dgm:spPr/>
      <dgm:t>
        <a:bodyPr/>
        <a:lstStyle/>
        <a:p>
          <a:endParaRPr lang="ru-RU"/>
        </a:p>
      </dgm:t>
    </dgm:pt>
    <dgm:pt modelId="{AE24C3D7-1393-4A40-850B-DA2E3B083AA6}" type="pres">
      <dgm:prSet presAssocID="{EDC58B19-1CC6-48FF-913D-E48C295EFA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3E63FCD-F01A-40C3-9E8C-7291E8558D19}" type="pres">
      <dgm:prSet presAssocID="{6A670812-6AB8-4F25-B000-AFCFF19575A5}" presName="hierRoot1" presStyleCnt="0">
        <dgm:presLayoutVars>
          <dgm:hierBranch val="init"/>
        </dgm:presLayoutVars>
      </dgm:prSet>
      <dgm:spPr/>
    </dgm:pt>
    <dgm:pt modelId="{267F8AA3-B510-488E-9FDB-24D213548F39}" type="pres">
      <dgm:prSet presAssocID="{6A670812-6AB8-4F25-B000-AFCFF19575A5}" presName="rootComposite1" presStyleCnt="0"/>
      <dgm:spPr/>
    </dgm:pt>
    <dgm:pt modelId="{892A1C98-A1DB-4CD1-81C0-198E3E0DB71A}" type="pres">
      <dgm:prSet presAssocID="{6A670812-6AB8-4F25-B000-AFCFF19575A5}" presName="rootText1" presStyleLbl="node0" presStyleIdx="0" presStyleCnt="1" custScaleX="3151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8CBB7-1DAC-441C-94A9-D33AF0559CD3}" type="pres">
      <dgm:prSet presAssocID="{6A670812-6AB8-4F25-B000-AFCFF19575A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1370A93-65B2-4AFD-9A8D-AFC6FF24F0F9}" type="pres">
      <dgm:prSet presAssocID="{6A670812-6AB8-4F25-B000-AFCFF19575A5}" presName="hierChild2" presStyleCnt="0"/>
      <dgm:spPr/>
    </dgm:pt>
    <dgm:pt modelId="{C726A468-B54A-4683-A49E-8E6B4BEFBBBB}" type="pres">
      <dgm:prSet presAssocID="{C57C5C71-2C0B-4003-8CED-F5C7F635A69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F545D6C-42CC-4DF2-AAE4-A0B5083D86DF}" type="pres">
      <dgm:prSet presAssocID="{C340077D-9FA2-4A7E-BA9A-70790C731C49}" presName="hierRoot2" presStyleCnt="0">
        <dgm:presLayoutVars>
          <dgm:hierBranch val="init"/>
        </dgm:presLayoutVars>
      </dgm:prSet>
      <dgm:spPr/>
    </dgm:pt>
    <dgm:pt modelId="{D537C59D-CC81-47C5-ABAA-47191B158E7A}" type="pres">
      <dgm:prSet presAssocID="{C340077D-9FA2-4A7E-BA9A-70790C731C49}" presName="rootComposite" presStyleCnt="0"/>
      <dgm:spPr/>
    </dgm:pt>
    <dgm:pt modelId="{73DAA87D-FA7E-48A1-BA86-E9279C2B4A9D}" type="pres">
      <dgm:prSet presAssocID="{C340077D-9FA2-4A7E-BA9A-70790C731C49}" presName="rootText" presStyleLbl="node2" presStyleIdx="0" presStyleCnt="3" custScaleX="116459" custScaleY="4861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95AB6D-4A0C-4E43-A1B3-8917DBB5FFF1}" type="pres">
      <dgm:prSet presAssocID="{C340077D-9FA2-4A7E-BA9A-70790C731C49}" presName="rootConnector" presStyleLbl="node2" presStyleIdx="0" presStyleCnt="3"/>
      <dgm:spPr/>
      <dgm:t>
        <a:bodyPr/>
        <a:lstStyle/>
        <a:p>
          <a:endParaRPr lang="ru-RU"/>
        </a:p>
      </dgm:t>
    </dgm:pt>
    <dgm:pt modelId="{783C8456-4F12-439D-9B0D-F75E736438BC}" type="pres">
      <dgm:prSet presAssocID="{C340077D-9FA2-4A7E-BA9A-70790C731C49}" presName="hierChild4" presStyleCnt="0"/>
      <dgm:spPr/>
    </dgm:pt>
    <dgm:pt modelId="{4640C0EC-5813-4B1C-B1B2-40F510812CB1}" type="pres">
      <dgm:prSet presAssocID="{C340077D-9FA2-4A7E-BA9A-70790C731C49}" presName="hierChild5" presStyleCnt="0"/>
      <dgm:spPr/>
    </dgm:pt>
    <dgm:pt modelId="{76D6579B-826B-4118-A494-60F22AB89113}" type="pres">
      <dgm:prSet presAssocID="{F60D0274-3ED1-4258-8C3A-7F806607A09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3DAE774-E8FD-4647-809D-73E27433E1D2}" type="pres">
      <dgm:prSet presAssocID="{C20F9BD0-A957-415F-8522-905419C16A13}" presName="hierRoot2" presStyleCnt="0">
        <dgm:presLayoutVars>
          <dgm:hierBranch val="init"/>
        </dgm:presLayoutVars>
      </dgm:prSet>
      <dgm:spPr/>
    </dgm:pt>
    <dgm:pt modelId="{B2F452C1-AB49-46FC-BA89-8287AB590F2C}" type="pres">
      <dgm:prSet presAssocID="{C20F9BD0-A957-415F-8522-905419C16A13}" presName="rootComposite" presStyleCnt="0"/>
      <dgm:spPr/>
    </dgm:pt>
    <dgm:pt modelId="{3E6348E5-AD10-4A07-A463-6D8628D32671}" type="pres">
      <dgm:prSet presAssocID="{C20F9BD0-A957-415F-8522-905419C16A13}" presName="rootText" presStyleLbl="node2" presStyleIdx="1" presStyleCnt="3" custFlipVert="0" custScaleX="123430" custScaleY="4861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0B3ACB-2677-4FF2-9D10-1FDDA56D2F07}" type="pres">
      <dgm:prSet presAssocID="{C20F9BD0-A957-415F-8522-905419C16A13}" presName="rootConnector" presStyleLbl="node2" presStyleIdx="1" presStyleCnt="3"/>
      <dgm:spPr/>
      <dgm:t>
        <a:bodyPr/>
        <a:lstStyle/>
        <a:p>
          <a:endParaRPr lang="ru-RU"/>
        </a:p>
      </dgm:t>
    </dgm:pt>
    <dgm:pt modelId="{BA674273-3B64-4008-AC48-229220208CB5}" type="pres">
      <dgm:prSet presAssocID="{C20F9BD0-A957-415F-8522-905419C16A13}" presName="hierChild4" presStyleCnt="0"/>
      <dgm:spPr/>
    </dgm:pt>
    <dgm:pt modelId="{78D8AB0C-18B4-47BF-A9F8-5653E25165F3}" type="pres">
      <dgm:prSet presAssocID="{C20F9BD0-A957-415F-8522-905419C16A13}" presName="hierChild5" presStyleCnt="0"/>
      <dgm:spPr/>
    </dgm:pt>
    <dgm:pt modelId="{C015AC31-37E1-4FAF-8587-566609A3EB62}" type="pres">
      <dgm:prSet presAssocID="{F2A6DDC3-445F-4550-B739-072C60474AE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9DA618B-1F95-4BE2-BE86-CE1E9585C387}" type="pres">
      <dgm:prSet presAssocID="{684C9892-478D-4F94-BDBD-F7BC35E48526}" presName="hierRoot2" presStyleCnt="0">
        <dgm:presLayoutVars>
          <dgm:hierBranch val="init"/>
        </dgm:presLayoutVars>
      </dgm:prSet>
      <dgm:spPr/>
    </dgm:pt>
    <dgm:pt modelId="{45319CFD-7AB1-4A0C-9B13-1AC0D0B8FC92}" type="pres">
      <dgm:prSet presAssocID="{684C9892-478D-4F94-BDBD-F7BC35E48526}" presName="rootComposite" presStyleCnt="0"/>
      <dgm:spPr/>
    </dgm:pt>
    <dgm:pt modelId="{DAEBF123-DC79-4421-AEE9-CA44C64E2ACE}" type="pres">
      <dgm:prSet presAssocID="{684C9892-478D-4F94-BDBD-F7BC35E48526}" presName="rootText" presStyleLbl="node2" presStyleIdx="2" presStyleCnt="3" custScaleX="123429" custScaleY="4886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010358-2F16-43C0-BBA6-C02EE545A0A1}" type="pres">
      <dgm:prSet presAssocID="{684C9892-478D-4F94-BDBD-F7BC35E48526}" presName="rootConnector" presStyleLbl="node2" presStyleIdx="2" presStyleCnt="3"/>
      <dgm:spPr/>
      <dgm:t>
        <a:bodyPr/>
        <a:lstStyle/>
        <a:p>
          <a:endParaRPr lang="ru-RU"/>
        </a:p>
      </dgm:t>
    </dgm:pt>
    <dgm:pt modelId="{92631BC5-EDA0-4EDF-850C-5D6374367F62}" type="pres">
      <dgm:prSet presAssocID="{684C9892-478D-4F94-BDBD-F7BC35E48526}" presName="hierChild4" presStyleCnt="0"/>
      <dgm:spPr/>
    </dgm:pt>
    <dgm:pt modelId="{BA8E0F05-7D41-468B-B682-8526F030F3A6}" type="pres">
      <dgm:prSet presAssocID="{684C9892-478D-4F94-BDBD-F7BC35E48526}" presName="hierChild5" presStyleCnt="0"/>
      <dgm:spPr/>
    </dgm:pt>
    <dgm:pt modelId="{4A591AF3-28B4-41F8-9915-AF6DD0D83CF9}" type="pres">
      <dgm:prSet presAssocID="{6A670812-6AB8-4F25-B000-AFCFF19575A5}" presName="hierChild3" presStyleCnt="0"/>
      <dgm:spPr/>
    </dgm:pt>
  </dgm:ptLst>
  <dgm:cxnLst>
    <dgm:cxn modelId="{E26EEAA2-1FA6-4E1D-881F-26E4593BFC2A}" type="presOf" srcId="{EDC58B19-1CC6-48FF-913D-E48C295EFA3C}" destId="{AE24C3D7-1393-4A40-850B-DA2E3B083AA6}" srcOrd="0" destOrd="0" presId="urn:microsoft.com/office/officeart/2005/8/layout/orgChart1"/>
    <dgm:cxn modelId="{8CB6C1B6-636B-4F2F-B044-E55BE352F342}" srcId="{6A670812-6AB8-4F25-B000-AFCFF19575A5}" destId="{684C9892-478D-4F94-BDBD-F7BC35E48526}" srcOrd="2" destOrd="0" parTransId="{F2A6DDC3-445F-4550-B739-072C60474AE7}" sibTransId="{80AEC408-3D7B-4141-94A9-D0F1DBC9A79E}"/>
    <dgm:cxn modelId="{963C17C6-F5D6-468A-8D4E-A65FE15F629C}" type="presOf" srcId="{C340077D-9FA2-4A7E-BA9A-70790C731C49}" destId="{73DAA87D-FA7E-48A1-BA86-E9279C2B4A9D}" srcOrd="0" destOrd="0" presId="urn:microsoft.com/office/officeart/2005/8/layout/orgChart1"/>
    <dgm:cxn modelId="{FB064FD9-C9CC-4A7D-9080-E2F07DFF9626}" type="presOf" srcId="{6A670812-6AB8-4F25-B000-AFCFF19575A5}" destId="{892A1C98-A1DB-4CD1-81C0-198E3E0DB71A}" srcOrd="0" destOrd="0" presId="urn:microsoft.com/office/officeart/2005/8/layout/orgChart1"/>
    <dgm:cxn modelId="{F3F2C1A8-F2DB-4885-A007-7D92D18F413E}" type="presOf" srcId="{C20F9BD0-A957-415F-8522-905419C16A13}" destId="{C50B3ACB-2677-4FF2-9D10-1FDDA56D2F07}" srcOrd="1" destOrd="0" presId="urn:microsoft.com/office/officeart/2005/8/layout/orgChart1"/>
    <dgm:cxn modelId="{36AFB9C8-7CAD-4CBE-A88D-1E90E2D72758}" type="presOf" srcId="{C57C5C71-2C0B-4003-8CED-F5C7F635A69D}" destId="{C726A468-B54A-4683-A49E-8E6B4BEFBBBB}" srcOrd="0" destOrd="0" presId="urn:microsoft.com/office/officeart/2005/8/layout/orgChart1"/>
    <dgm:cxn modelId="{F3773E39-A5EF-411B-B042-61C2102ECE40}" srcId="{6A670812-6AB8-4F25-B000-AFCFF19575A5}" destId="{C340077D-9FA2-4A7E-BA9A-70790C731C49}" srcOrd="0" destOrd="0" parTransId="{C57C5C71-2C0B-4003-8CED-F5C7F635A69D}" sibTransId="{C25CCC36-CD72-4537-849E-A57190255A34}"/>
    <dgm:cxn modelId="{1955E9A9-6F91-433B-AC3E-615FF95AF1D6}" type="presOf" srcId="{C20F9BD0-A957-415F-8522-905419C16A13}" destId="{3E6348E5-AD10-4A07-A463-6D8628D32671}" srcOrd="0" destOrd="0" presId="urn:microsoft.com/office/officeart/2005/8/layout/orgChart1"/>
    <dgm:cxn modelId="{CF67AA61-55C7-4DCE-A466-37DA7312D5FB}" type="presOf" srcId="{F60D0274-3ED1-4258-8C3A-7F806607A09D}" destId="{76D6579B-826B-4118-A494-60F22AB89113}" srcOrd="0" destOrd="0" presId="urn:microsoft.com/office/officeart/2005/8/layout/orgChart1"/>
    <dgm:cxn modelId="{4D31FC5D-86C5-4F24-B435-D7FD8C5E8373}" type="presOf" srcId="{684C9892-478D-4F94-BDBD-F7BC35E48526}" destId="{A3010358-2F16-43C0-BBA6-C02EE545A0A1}" srcOrd="1" destOrd="0" presId="urn:microsoft.com/office/officeart/2005/8/layout/orgChart1"/>
    <dgm:cxn modelId="{FA35C6C1-1137-462B-BA05-CA7AD14D5D66}" srcId="{EDC58B19-1CC6-48FF-913D-E48C295EFA3C}" destId="{6A670812-6AB8-4F25-B000-AFCFF19575A5}" srcOrd="0" destOrd="0" parTransId="{DEA88FAB-94DD-4BEA-A74B-BBF1E60EEE80}" sibTransId="{93793A3B-92A5-4D36-8282-6FB9A01C7D8B}"/>
    <dgm:cxn modelId="{7E3DA0FF-6B5F-4605-A558-932ADF4D2A67}" type="presOf" srcId="{684C9892-478D-4F94-BDBD-F7BC35E48526}" destId="{DAEBF123-DC79-4421-AEE9-CA44C64E2ACE}" srcOrd="0" destOrd="0" presId="urn:microsoft.com/office/officeart/2005/8/layout/orgChart1"/>
    <dgm:cxn modelId="{5D66C015-5F32-4999-BAC0-8FE8E1EFFB41}" type="presOf" srcId="{F2A6DDC3-445F-4550-B739-072C60474AE7}" destId="{C015AC31-37E1-4FAF-8587-566609A3EB62}" srcOrd="0" destOrd="0" presId="urn:microsoft.com/office/officeart/2005/8/layout/orgChart1"/>
    <dgm:cxn modelId="{974B2ED8-410F-4361-8D97-A8A9C3DC3DA8}" type="presOf" srcId="{C340077D-9FA2-4A7E-BA9A-70790C731C49}" destId="{6C95AB6D-4A0C-4E43-A1B3-8917DBB5FFF1}" srcOrd="1" destOrd="0" presId="urn:microsoft.com/office/officeart/2005/8/layout/orgChart1"/>
    <dgm:cxn modelId="{B8CCEA81-1B53-4D63-B668-B079D2CEC921}" srcId="{6A670812-6AB8-4F25-B000-AFCFF19575A5}" destId="{C20F9BD0-A957-415F-8522-905419C16A13}" srcOrd="1" destOrd="0" parTransId="{F60D0274-3ED1-4258-8C3A-7F806607A09D}" sibTransId="{CA76C11F-6054-41B0-9414-5FB923E315F7}"/>
    <dgm:cxn modelId="{0CC81B25-2C0C-4874-914A-8D7F7C56D42C}" type="presOf" srcId="{6A670812-6AB8-4F25-B000-AFCFF19575A5}" destId="{AF48CBB7-1DAC-441C-94A9-D33AF0559CD3}" srcOrd="1" destOrd="0" presId="urn:microsoft.com/office/officeart/2005/8/layout/orgChart1"/>
    <dgm:cxn modelId="{BA1C3AF5-547F-4AE6-BF34-3790B2BE8C97}" type="presParOf" srcId="{AE24C3D7-1393-4A40-850B-DA2E3B083AA6}" destId="{D3E63FCD-F01A-40C3-9E8C-7291E8558D19}" srcOrd="0" destOrd="0" presId="urn:microsoft.com/office/officeart/2005/8/layout/orgChart1"/>
    <dgm:cxn modelId="{66DF0FD9-9098-4BFE-806B-4DAB52FCC1AE}" type="presParOf" srcId="{D3E63FCD-F01A-40C3-9E8C-7291E8558D19}" destId="{267F8AA3-B510-488E-9FDB-24D213548F39}" srcOrd="0" destOrd="0" presId="urn:microsoft.com/office/officeart/2005/8/layout/orgChart1"/>
    <dgm:cxn modelId="{958A89A5-16AC-416C-89E0-A687199D0DF2}" type="presParOf" srcId="{267F8AA3-B510-488E-9FDB-24D213548F39}" destId="{892A1C98-A1DB-4CD1-81C0-198E3E0DB71A}" srcOrd="0" destOrd="0" presId="urn:microsoft.com/office/officeart/2005/8/layout/orgChart1"/>
    <dgm:cxn modelId="{9F65F703-A888-4FB9-8CF9-FC4B84EB3C4E}" type="presParOf" srcId="{267F8AA3-B510-488E-9FDB-24D213548F39}" destId="{AF48CBB7-1DAC-441C-94A9-D33AF0559CD3}" srcOrd="1" destOrd="0" presId="urn:microsoft.com/office/officeart/2005/8/layout/orgChart1"/>
    <dgm:cxn modelId="{1C465D8A-47FE-446C-A413-2B170FB5DB65}" type="presParOf" srcId="{D3E63FCD-F01A-40C3-9E8C-7291E8558D19}" destId="{C1370A93-65B2-4AFD-9A8D-AFC6FF24F0F9}" srcOrd="1" destOrd="0" presId="urn:microsoft.com/office/officeart/2005/8/layout/orgChart1"/>
    <dgm:cxn modelId="{D296C39C-10A1-4812-A351-77E680FECB1A}" type="presParOf" srcId="{C1370A93-65B2-4AFD-9A8D-AFC6FF24F0F9}" destId="{C726A468-B54A-4683-A49E-8E6B4BEFBBBB}" srcOrd="0" destOrd="0" presId="urn:microsoft.com/office/officeart/2005/8/layout/orgChart1"/>
    <dgm:cxn modelId="{DCC8712A-B159-4547-A985-B0241BAB6840}" type="presParOf" srcId="{C1370A93-65B2-4AFD-9A8D-AFC6FF24F0F9}" destId="{2F545D6C-42CC-4DF2-AAE4-A0B5083D86DF}" srcOrd="1" destOrd="0" presId="urn:microsoft.com/office/officeart/2005/8/layout/orgChart1"/>
    <dgm:cxn modelId="{4E597912-C77D-47C2-90E9-24E531D7C281}" type="presParOf" srcId="{2F545D6C-42CC-4DF2-AAE4-A0B5083D86DF}" destId="{D537C59D-CC81-47C5-ABAA-47191B158E7A}" srcOrd="0" destOrd="0" presId="urn:microsoft.com/office/officeart/2005/8/layout/orgChart1"/>
    <dgm:cxn modelId="{0F2A681A-F934-4BBD-B0B5-FAD32F1B8A80}" type="presParOf" srcId="{D537C59D-CC81-47C5-ABAA-47191B158E7A}" destId="{73DAA87D-FA7E-48A1-BA86-E9279C2B4A9D}" srcOrd="0" destOrd="0" presId="urn:microsoft.com/office/officeart/2005/8/layout/orgChart1"/>
    <dgm:cxn modelId="{53882B23-56B8-459A-9975-CFC52B6A0FE1}" type="presParOf" srcId="{D537C59D-CC81-47C5-ABAA-47191B158E7A}" destId="{6C95AB6D-4A0C-4E43-A1B3-8917DBB5FFF1}" srcOrd="1" destOrd="0" presId="urn:microsoft.com/office/officeart/2005/8/layout/orgChart1"/>
    <dgm:cxn modelId="{48A9ADD0-ECA5-43A4-8EB5-6CBAB5E98F45}" type="presParOf" srcId="{2F545D6C-42CC-4DF2-AAE4-A0B5083D86DF}" destId="{783C8456-4F12-439D-9B0D-F75E736438BC}" srcOrd="1" destOrd="0" presId="urn:microsoft.com/office/officeart/2005/8/layout/orgChart1"/>
    <dgm:cxn modelId="{77C2D05C-7954-4BAC-875F-0FEB85203ADB}" type="presParOf" srcId="{2F545D6C-42CC-4DF2-AAE4-A0B5083D86DF}" destId="{4640C0EC-5813-4B1C-B1B2-40F510812CB1}" srcOrd="2" destOrd="0" presId="urn:microsoft.com/office/officeart/2005/8/layout/orgChart1"/>
    <dgm:cxn modelId="{A4626BDA-4C41-4133-8857-C072324FB53E}" type="presParOf" srcId="{C1370A93-65B2-4AFD-9A8D-AFC6FF24F0F9}" destId="{76D6579B-826B-4118-A494-60F22AB89113}" srcOrd="2" destOrd="0" presId="urn:microsoft.com/office/officeart/2005/8/layout/orgChart1"/>
    <dgm:cxn modelId="{67CD9197-15ED-4FD6-8163-40370E90E365}" type="presParOf" srcId="{C1370A93-65B2-4AFD-9A8D-AFC6FF24F0F9}" destId="{23DAE774-E8FD-4647-809D-73E27433E1D2}" srcOrd="3" destOrd="0" presId="urn:microsoft.com/office/officeart/2005/8/layout/orgChart1"/>
    <dgm:cxn modelId="{F2633005-7662-4EFC-A21B-30CC8E3E6E69}" type="presParOf" srcId="{23DAE774-E8FD-4647-809D-73E27433E1D2}" destId="{B2F452C1-AB49-46FC-BA89-8287AB590F2C}" srcOrd="0" destOrd="0" presId="urn:microsoft.com/office/officeart/2005/8/layout/orgChart1"/>
    <dgm:cxn modelId="{CF509F38-59F2-4688-A9A4-F1BEC4A9697E}" type="presParOf" srcId="{B2F452C1-AB49-46FC-BA89-8287AB590F2C}" destId="{3E6348E5-AD10-4A07-A463-6D8628D32671}" srcOrd="0" destOrd="0" presId="urn:microsoft.com/office/officeart/2005/8/layout/orgChart1"/>
    <dgm:cxn modelId="{0D6724F1-120C-4BEC-AA30-2A2E28F6F59C}" type="presParOf" srcId="{B2F452C1-AB49-46FC-BA89-8287AB590F2C}" destId="{C50B3ACB-2677-4FF2-9D10-1FDDA56D2F07}" srcOrd="1" destOrd="0" presId="urn:microsoft.com/office/officeart/2005/8/layout/orgChart1"/>
    <dgm:cxn modelId="{696A2BB5-9ABF-4039-AB14-342D75C9BC7F}" type="presParOf" srcId="{23DAE774-E8FD-4647-809D-73E27433E1D2}" destId="{BA674273-3B64-4008-AC48-229220208CB5}" srcOrd="1" destOrd="0" presId="urn:microsoft.com/office/officeart/2005/8/layout/orgChart1"/>
    <dgm:cxn modelId="{850438B1-7A1C-4F78-AF05-AEFBEE5C8CDF}" type="presParOf" srcId="{23DAE774-E8FD-4647-809D-73E27433E1D2}" destId="{78D8AB0C-18B4-47BF-A9F8-5653E25165F3}" srcOrd="2" destOrd="0" presId="urn:microsoft.com/office/officeart/2005/8/layout/orgChart1"/>
    <dgm:cxn modelId="{3F111E4F-71C2-46CA-8EEA-08227061DA21}" type="presParOf" srcId="{C1370A93-65B2-4AFD-9A8D-AFC6FF24F0F9}" destId="{C015AC31-37E1-4FAF-8587-566609A3EB62}" srcOrd="4" destOrd="0" presId="urn:microsoft.com/office/officeart/2005/8/layout/orgChart1"/>
    <dgm:cxn modelId="{6355E5ED-BDBD-4E9C-BD3A-928F1F64D186}" type="presParOf" srcId="{C1370A93-65B2-4AFD-9A8D-AFC6FF24F0F9}" destId="{39DA618B-1F95-4BE2-BE86-CE1E9585C387}" srcOrd="5" destOrd="0" presId="urn:microsoft.com/office/officeart/2005/8/layout/orgChart1"/>
    <dgm:cxn modelId="{2E5B5BB7-D25E-4A69-9138-3BD9C8DF945E}" type="presParOf" srcId="{39DA618B-1F95-4BE2-BE86-CE1E9585C387}" destId="{45319CFD-7AB1-4A0C-9B13-1AC0D0B8FC92}" srcOrd="0" destOrd="0" presId="urn:microsoft.com/office/officeart/2005/8/layout/orgChart1"/>
    <dgm:cxn modelId="{DEF38058-D9F7-4D5E-92CB-0202C7AD9F0D}" type="presParOf" srcId="{45319CFD-7AB1-4A0C-9B13-1AC0D0B8FC92}" destId="{DAEBF123-DC79-4421-AEE9-CA44C64E2ACE}" srcOrd="0" destOrd="0" presId="urn:microsoft.com/office/officeart/2005/8/layout/orgChart1"/>
    <dgm:cxn modelId="{E87919DB-5A83-490B-AB73-E69502291074}" type="presParOf" srcId="{45319CFD-7AB1-4A0C-9B13-1AC0D0B8FC92}" destId="{A3010358-2F16-43C0-BBA6-C02EE545A0A1}" srcOrd="1" destOrd="0" presId="urn:microsoft.com/office/officeart/2005/8/layout/orgChart1"/>
    <dgm:cxn modelId="{A69D2A0E-CE1D-47F9-AA2B-94F5609BFC48}" type="presParOf" srcId="{39DA618B-1F95-4BE2-BE86-CE1E9585C387}" destId="{92631BC5-EDA0-4EDF-850C-5D6374367F62}" srcOrd="1" destOrd="0" presId="urn:microsoft.com/office/officeart/2005/8/layout/orgChart1"/>
    <dgm:cxn modelId="{65DD5871-B322-4757-B675-73F9B79E44B7}" type="presParOf" srcId="{39DA618B-1F95-4BE2-BE86-CE1E9585C387}" destId="{BA8E0F05-7D41-468B-B682-8526F030F3A6}" srcOrd="2" destOrd="0" presId="urn:microsoft.com/office/officeart/2005/8/layout/orgChart1"/>
    <dgm:cxn modelId="{E96D1A61-BAF6-4408-AA98-1BBCCED954B7}" type="presParOf" srcId="{D3E63FCD-F01A-40C3-9E8C-7291E8558D19}" destId="{4A591AF3-28B4-41F8-9915-AF6DD0D83C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C58B19-1CC6-48FF-913D-E48C295EFA3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670812-6AB8-4F25-B000-AFCFF19575A5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800" dirty="0" smtClean="0"/>
            <a:t>Правильная последовательность двигательного развития в младенчестве:</a:t>
          </a:r>
          <a:endParaRPr lang="ru-RU" sz="2800" b="1" dirty="0">
            <a:solidFill>
              <a:schemeClr val="tx1"/>
            </a:solidFill>
          </a:endParaRPr>
        </a:p>
      </dgm:t>
    </dgm:pt>
    <dgm:pt modelId="{DEA88FAB-94DD-4BEA-A74B-BBF1E60EEE80}" type="parTrans" cxnId="{FA35C6C1-1137-462B-BA05-CA7AD14D5D66}">
      <dgm:prSet/>
      <dgm:spPr/>
      <dgm:t>
        <a:bodyPr/>
        <a:lstStyle/>
        <a:p>
          <a:endParaRPr lang="ru-RU"/>
        </a:p>
      </dgm:t>
    </dgm:pt>
    <dgm:pt modelId="{93793A3B-92A5-4D36-8282-6FB9A01C7D8B}" type="sibTrans" cxnId="{FA35C6C1-1137-462B-BA05-CA7AD14D5D66}">
      <dgm:prSet/>
      <dgm:spPr/>
      <dgm:t>
        <a:bodyPr/>
        <a:lstStyle/>
        <a:p>
          <a:endParaRPr lang="ru-RU"/>
        </a:p>
      </dgm:t>
    </dgm:pt>
    <dgm:pt modelId="{AE24C3D7-1393-4A40-850B-DA2E3B083AA6}" type="pres">
      <dgm:prSet presAssocID="{EDC58B19-1CC6-48FF-913D-E48C295EFA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3E63FCD-F01A-40C3-9E8C-7291E8558D19}" type="pres">
      <dgm:prSet presAssocID="{6A670812-6AB8-4F25-B000-AFCFF19575A5}" presName="hierRoot1" presStyleCnt="0">
        <dgm:presLayoutVars>
          <dgm:hierBranch val="init"/>
        </dgm:presLayoutVars>
      </dgm:prSet>
      <dgm:spPr/>
    </dgm:pt>
    <dgm:pt modelId="{267F8AA3-B510-488E-9FDB-24D213548F39}" type="pres">
      <dgm:prSet presAssocID="{6A670812-6AB8-4F25-B000-AFCFF19575A5}" presName="rootComposite1" presStyleCnt="0"/>
      <dgm:spPr/>
    </dgm:pt>
    <dgm:pt modelId="{892A1C98-A1DB-4CD1-81C0-198E3E0DB71A}" type="pres">
      <dgm:prSet presAssocID="{6A670812-6AB8-4F25-B000-AFCFF19575A5}" presName="rootText1" presStyleLbl="node0" presStyleIdx="0" presStyleCnt="1" custScaleX="298859" custScaleY="79618" custLinFactY="-69725" custLinFactNeighborX="-143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8CBB7-1DAC-441C-94A9-D33AF0559CD3}" type="pres">
      <dgm:prSet presAssocID="{6A670812-6AB8-4F25-B000-AFCFF19575A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1370A93-65B2-4AFD-9A8D-AFC6FF24F0F9}" type="pres">
      <dgm:prSet presAssocID="{6A670812-6AB8-4F25-B000-AFCFF19575A5}" presName="hierChild2" presStyleCnt="0"/>
      <dgm:spPr/>
    </dgm:pt>
    <dgm:pt modelId="{4A591AF3-28B4-41F8-9915-AF6DD0D83CF9}" type="pres">
      <dgm:prSet presAssocID="{6A670812-6AB8-4F25-B000-AFCFF19575A5}" presName="hierChild3" presStyleCnt="0"/>
      <dgm:spPr/>
    </dgm:pt>
  </dgm:ptLst>
  <dgm:cxnLst>
    <dgm:cxn modelId="{68C64F58-F6CC-466E-9365-07CB06B53D24}" type="presOf" srcId="{EDC58B19-1CC6-48FF-913D-E48C295EFA3C}" destId="{AE24C3D7-1393-4A40-850B-DA2E3B083AA6}" srcOrd="0" destOrd="0" presId="urn:microsoft.com/office/officeart/2005/8/layout/orgChart1"/>
    <dgm:cxn modelId="{C60D3BA5-FF87-4C25-A268-96FC62AA28C6}" type="presOf" srcId="{6A670812-6AB8-4F25-B000-AFCFF19575A5}" destId="{892A1C98-A1DB-4CD1-81C0-198E3E0DB71A}" srcOrd="0" destOrd="0" presId="urn:microsoft.com/office/officeart/2005/8/layout/orgChart1"/>
    <dgm:cxn modelId="{42E466C8-0639-4649-A542-050C277DD69B}" type="presOf" srcId="{6A670812-6AB8-4F25-B000-AFCFF19575A5}" destId="{AF48CBB7-1DAC-441C-94A9-D33AF0559CD3}" srcOrd="1" destOrd="0" presId="urn:microsoft.com/office/officeart/2005/8/layout/orgChart1"/>
    <dgm:cxn modelId="{FA35C6C1-1137-462B-BA05-CA7AD14D5D66}" srcId="{EDC58B19-1CC6-48FF-913D-E48C295EFA3C}" destId="{6A670812-6AB8-4F25-B000-AFCFF19575A5}" srcOrd="0" destOrd="0" parTransId="{DEA88FAB-94DD-4BEA-A74B-BBF1E60EEE80}" sibTransId="{93793A3B-92A5-4D36-8282-6FB9A01C7D8B}"/>
    <dgm:cxn modelId="{D4A60E04-5A17-4777-BA2F-3770825B4BA6}" type="presParOf" srcId="{AE24C3D7-1393-4A40-850B-DA2E3B083AA6}" destId="{D3E63FCD-F01A-40C3-9E8C-7291E8558D19}" srcOrd="0" destOrd="0" presId="urn:microsoft.com/office/officeart/2005/8/layout/orgChart1"/>
    <dgm:cxn modelId="{C0FC2E78-0B8B-499D-B708-B2B0A41DA189}" type="presParOf" srcId="{D3E63FCD-F01A-40C3-9E8C-7291E8558D19}" destId="{267F8AA3-B510-488E-9FDB-24D213548F39}" srcOrd="0" destOrd="0" presId="urn:microsoft.com/office/officeart/2005/8/layout/orgChart1"/>
    <dgm:cxn modelId="{0BC36279-E0EF-427F-9327-CABA5A061B3D}" type="presParOf" srcId="{267F8AA3-B510-488E-9FDB-24D213548F39}" destId="{892A1C98-A1DB-4CD1-81C0-198E3E0DB71A}" srcOrd="0" destOrd="0" presId="urn:microsoft.com/office/officeart/2005/8/layout/orgChart1"/>
    <dgm:cxn modelId="{37EAEC29-C046-45C3-A358-14C029A0993E}" type="presParOf" srcId="{267F8AA3-B510-488E-9FDB-24D213548F39}" destId="{AF48CBB7-1DAC-441C-94A9-D33AF0559CD3}" srcOrd="1" destOrd="0" presId="urn:microsoft.com/office/officeart/2005/8/layout/orgChart1"/>
    <dgm:cxn modelId="{317F7A61-EE4B-4C5F-A6FA-EAB7493ADCFA}" type="presParOf" srcId="{D3E63FCD-F01A-40C3-9E8C-7291E8558D19}" destId="{C1370A93-65B2-4AFD-9A8D-AFC6FF24F0F9}" srcOrd="1" destOrd="0" presId="urn:microsoft.com/office/officeart/2005/8/layout/orgChart1"/>
    <dgm:cxn modelId="{6EC6278B-018F-4895-BA6F-E3C798A32087}" type="presParOf" srcId="{D3E63FCD-F01A-40C3-9E8C-7291E8558D19}" destId="{4A591AF3-28B4-41F8-9915-AF6DD0D83C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F15FAB-74AC-4696-AC2D-7F408A7ECB32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61D3ED-37F6-446C-9E1F-541A9995DF2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ПОЛЗАНИЕ</a:t>
          </a:r>
          <a:endParaRPr lang="ru-RU" b="1" dirty="0">
            <a:solidFill>
              <a:schemeClr val="tx1"/>
            </a:solidFill>
          </a:endParaRPr>
        </a:p>
      </dgm:t>
    </dgm:pt>
    <dgm:pt modelId="{4DCFBB9A-0FFF-4253-B8E1-C6F9A2D4C87E}" type="parTrans" cxnId="{A642F0E9-4599-4466-9C55-3CBBB17A7D27}">
      <dgm:prSet/>
      <dgm:spPr/>
      <dgm:t>
        <a:bodyPr/>
        <a:lstStyle/>
        <a:p>
          <a:endParaRPr lang="ru-RU"/>
        </a:p>
      </dgm:t>
    </dgm:pt>
    <dgm:pt modelId="{F1059911-4184-46E7-B632-5FEB28B5CA88}" type="sibTrans" cxnId="{A642F0E9-4599-4466-9C55-3CBBB17A7D27}">
      <dgm:prSet/>
      <dgm:spPr/>
      <dgm:t>
        <a:bodyPr/>
        <a:lstStyle/>
        <a:p>
          <a:endParaRPr lang="ru-RU"/>
        </a:p>
      </dgm:t>
    </dgm:pt>
    <dgm:pt modelId="{3EAD2FF6-39B2-4774-BBB0-9E1BC123AD4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освоение нижнего поля зрения</a:t>
          </a:r>
          <a:endParaRPr lang="ru-RU" b="1" dirty="0">
            <a:solidFill>
              <a:schemeClr val="tx1"/>
            </a:solidFill>
          </a:endParaRPr>
        </a:p>
      </dgm:t>
    </dgm:pt>
    <dgm:pt modelId="{EF56D2E6-8544-418A-9FC0-66BC0634C458}" type="parTrans" cxnId="{550D7DAA-3A84-47BE-B5D0-7D56945DF4C6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17EB4883-705F-40FA-AC12-5C7FC278E04C}" type="sibTrans" cxnId="{550D7DAA-3A84-47BE-B5D0-7D56945DF4C6}">
      <dgm:prSet/>
      <dgm:spPr/>
      <dgm:t>
        <a:bodyPr/>
        <a:lstStyle/>
        <a:p>
          <a:endParaRPr lang="ru-RU"/>
        </a:p>
      </dgm:t>
    </dgm:pt>
    <dgm:pt modelId="{31423AB3-BE32-44BB-8AE2-06981FC61A25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поочередное включение левого и правого полушария мозга</a:t>
          </a:r>
          <a:endParaRPr lang="ru-RU" b="1" dirty="0">
            <a:solidFill>
              <a:schemeClr val="tx1"/>
            </a:solidFill>
          </a:endParaRPr>
        </a:p>
      </dgm:t>
    </dgm:pt>
    <dgm:pt modelId="{D068EBF4-DB24-4070-8C2A-3E19F38447A7}" type="parTrans" cxnId="{A42E9663-D8C0-48BB-A3B6-1C4FD9CF32E4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E7D5C938-D670-4C99-A3E4-CBD25FCD754E}" type="sibTrans" cxnId="{A42E9663-D8C0-48BB-A3B6-1C4FD9CF32E4}">
      <dgm:prSet/>
      <dgm:spPr/>
      <dgm:t>
        <a:bodyPr/>
        <a:lstStyle/>
        <a:p>
          <a:endParaRPr lang="ru-RU"/>
        </a:p>
      </dgm:t>
    </dgm:pt>
    <dgm:pt modelId="{D7C2588C-B1C5-4192-A2BC-1AD69303F93E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стимулирует моторные зоны коры головного мозга</a:t>
          </a:r>
          <a:endParaRPr lang="ru-RU" b="1" dirty="0">
            <a:solidFill>
              <a:schemeClr val="tx1"/>
            </a:solidFill>
          </a:endParaRPr>
        </a:p>
      </dgm:t>
    </dgm:pt>
    <dgm:pt modelId="{C73C9992-97CC-47D8-9DCF-FD99547B08E2}" type="parTrans" cxnId="{801007B2-4DFB-4EC8-8F2B-79D08EE69E34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3B627ACE-6E88-474F-9B7D-697F5222CB08}" type="sibTrans" cxnId="{801007B2-4DFB-4EC8-8F2B-79D08EE69E34}">
      <dgm:prSet/>
      <dgm:spPr/>
      <dgm:t>
        <a:bodyPr/>
        <a:lstStyle/>
        <a:p>
          <a:endParaRPr lang="ru-RU"/>
        </a:p>
      </dgm:t>
    </dgm:pt>
    <dgm:pt modelId="{F2FFC623-C724-482A-A04C-6D19DE3A67B1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способствует улучшению межполушарного взаимодействия</a:t>
          </a:r>
          <a:endParaRPr lang="ru-RU" b="1" dirty="0">
            <a:solidFill>
              <a:schemeClr val="tx1"/>
            </a:solidFill>
          </a:endParaRPr>
        </a:p>
      </dgm:t>
    </dgm:pt>
    <dgm:pt modelId="{4A71334C-EF7E-425C-8AA9-68DA70F18948}" type="parTrans" cxnId="{883896BA-532F-4749-9E48-ABBA962A7B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6B73657A-9D66-4B8E-86D2-DC69C8116197}" type="sibTrans" cxnId="{883896BA-532F-4749-9E48-ABBA962A7B43}">
      <dgm:prSet/>
      <dgm:spPr/>
      <dgm:t>
        <a:bodyPr/>
        <a:lstStyle/>
        <a:p>
          <a:endParaRPr lang="ru-RU"/>
        </a:p>
      </dgm:t>
    </dgm:pt>
    <dgm:pt modelId="{ED2A2600-B4BF-4072-91B9-36396AC506D9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способствует развитию ассоциативных связей мозг</a:t>
          </a:r>
          <a:r>
            <a:rPr lang="ru-RU" dirty="0" smtClean="0">
              <a:solidFill>
                <a:schemeClr val="tx1"/>
              </a:solidFill>
            </a:rPr>
            <a:t>а</a:t>
          </a:r>
          <a:endParaRPr lang="ru-RU" dirty="0">
            <a:solidFill>
              <a:schemeClr val="tx1"/>
            </a:solidFill>
          </a:endParaRPr>
        </a:p>
      </dgm:t>
    </dgm:pt>
    <dgm:pt modelId="{EC74ACF1-D4B8-4DED-9CEC-131E17089A6F}" type="parTrans" cxnId="{48EC2481-9A18-4226-A8B9-A66521379B6C}">
      <dgm:prSet/>
      <dgm:spPr>
        <a:solidFill>
          <a:srgbClr val="00B050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8D0C4B9-6C5F-4570-8760-F2560A581B44}" type="sibTrans" cxnId="{48EC2481-9A18-4226-A8B9-A66521379B6C}">
      <dgm:prSet/>
      <dgm:spPr/>
      <dgm:t>
        <a:bodyPr/>
        <a:lstStyle/>
        <a:p>
          <a:endParaRPr lang="ru-RU"/>
        </a:p>
      </dgm:t>
    </dgm:pt>
    <dgm:pt modelId="{1B43CBAF-E694-4E8B-802A-AD2E0F0B09E5}" type="pres">
      <dgm:prSet presAssocID="{DFF15FAB-74AC-4696-AC2D-7F408A7ECB3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06E711-3FD3-478D-A866-54593A33D53B}" type="pres">
      <dgm:prSet presAssocID="{3861D3ED-37F6-446C-9E1F-541A9995DF29}" presName="centerShape" presStyleLbl="node0" presStyleIdx="0" presStyleCnt="1"/>
      <dgm:spPr/>
      <dgm:t>
        <a:bodyPr/>
        <a:lstStyle/>
        <a:p>
          <a:endParaRPr lang="ru-RU"/>
        </a:p>
      </dgm:t>
    </dgm:pt>
    <dgm:pt modelId="{85B83101-3BD1-4B8F-956C-AC0BA585B3B2}" type="pres">
      <dgm:prSet presAssocID="{EC74ACF1-D4B8-4DED-9CEC-131E17089A6F}" presName="parTrans" presStyleLbl="sibTrans2D1" presStyleIdx="0" presStyleCnt="5" custScaleX="194462"/>
      <dgm:spPr/>
      <dgm:t>
        <a:bodyPr/>
        <a:lstStyle/>
        <a:p>
          <a:endParaRPr lang="ru-RU"/>
        </a:p>
      </dgm:t>
    </dgm:pt>
    <dgm:pt modelId="{2BD4A59F-FFCD-4DB8-BB55-24671F5125EA}" type="pres">
      <dgm:prSet presAssocID="{EC74ACF1-D4B8-4DED-9CEC-131E17089A6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CBFC024-D681-4E97-BD7D-D68BD2CC0AD4}" type="pres">
      <dgm:prSet presAssocID="{ED2A2600-B4BF-4072-91B9-36396AC506D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3C15-E4C1-4459-8E74-36ED41F7C152}" type="pres">
      <dgm:prSet presAssocID="{C73C9992-97CC-47D8-9DCF-FD99547B08E2}" presName="parTrans" presStyleLbl="sibTrans2D1" presStyleIdx="1" presStyleCnt="5" custScaleX="194462"/>
      <dgm:spPr/>
      <dgm:t>
        <a:bodyPr/>
        <a:lstStyle/>
        <a:p>
          <a:endParaRPr lang="ru-RU"/>
        </a:p>
      </dgm:t>
    </dgm:pt>
    <dgm:pt modelId="{C51DC14B-7B13-46D0-A2A6-B107D2454044}" type="pres">
      <dgm:prSet presAssocID="{C73C9992-97CC-47D8-9DCF-FD99547B08E2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47901E91-4113-4DE5-9247-D0202896531E}" type="pres">
      <dgm:prSet presAssocID="{D7C2588C-B1C5-4192-A2BC-1AD69303F93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69FF65-3719-4834-A1A3-7745618D8C5A}" type="pres">
      <dgm:prSet presAssocID="{4A71334C-EF7E-425C-8AA9-68DA70F18948}" presName="parTrans" presStyleLbl="sibTrans2D1" presStyleIdx="2" presStyleCnt="5" custScaleX="194462"/>
      <dgm:spPr/>
      <dgm:t>
        <a:bodyPr/>
        <a:lstStyle/>
        <a:p>
          <a:endParaRPr lang="ru-RU"/>
        </a:p>
      </dgm:t>
    </dgm:pt>
    <dgm:pt modelId="{E68F110E-6DFF-4A9A-AA1F-3DFDA734D777}" type="pres">
      <dgm:prSet presAssocID="{4A71334C-EF7E-425C-8AA9-68DA70F18948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112A50B3-DE7B-44F2-AB46-BC5F94216B82}" type="pres">
      <dgm:prSet presAssocID="{F2FFC623-C724-482A-A04C-6D19DE3A67B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93619-15D7-4A4C-9680-9B30AA04871D}" type="pres">
      <dgm:prSet presAssocID="{D068EBF4-DB24-4070-8C2A-3E19F38447A7}" presName="parTrans" presStyleLbl="sibTrans2D1" presStyleIdx="3" presStyleCnt="5" custScaleX="194462"/>
      <dgm:spPr/>
      <dgm:t>
        <a:bodyPr/>
        <a:lstStyle/>
        <a:p>
          <a:endParaRPr lang="ru-RU"/>
        </a:p>
      </dgm:t>
    </dgm:pt>
    <dgm:pt modelId="{33C6A8C2-A065-4340-8EE4-B114BC9FB486}" type="pres">
      <dgm:prSet presAssocID="{D068EBF4-DB24-4070-8C2A-3E19F38447A7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EB524A0-A820-48E9-B8A0-08B9FE27BEA6}" type="pres">
      <dgm:prSet presAssocID="{31423AB3-BE32-44BB-8AE2-06981FC61A2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9E3F7-3B3E-49AE-A45B-9B71FBC12860}" type="pres">
      <dgm:prSet presAssocID="{EF56D2E6-8544-418A-9FC0-66BC0634C458}" presName="parTrans" presStyleLbl="sibTrans2D1" presStyleIdx="4" presStyleCnt="5" custScaleX="194462"/>
      <dgm:spPr/>
      <dgm:t>
        <a:bodyPr/>
        <a:lstStyle/>
        <a:p>
          <a:endParaRPr lang="ru-RU"/>
        </a:p>
      </dgm:t>
    </dgm:pt>
    <dgm:pt modelId="{A62D7CD9-70C4-4B1C-9495-C51E60B9D97E}" type="pres">
      <dgm:prSet presAssocID="{EF56D2E6-8544-418A-9FC0-66BC0634C458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C8922D12-9FC5-4807-9F17-94E22B7A4CFF}" type="pres">
      <dgm:prSet presAssocID="{3EAD2FF6-39B2-4774-BBB0-9E1BC123AD4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1007B2-4DFB-4EC8-8F2B-79D08EE69E34}" srcId="{3861D3ED-37F6-446C-9E1F-541A9995DF29}" destId="{D7C2588C-B1C5-4192-A2BC-1AD69303F93E}" srcOrd="1" destOrd="0" parTransId="{C73C9992-97CC-47D8-9DCF-FD99547B08E2}" sibTransId="{3B627ACE-6E88-474F-9B7D-697F5222CB08}"/>
    <dgm:cxn modelId="{28C1BB00-CBA7-4EF9-A835-CF855B758B1D}" type="presOf" srcId="{D068EBF4-DB24-4070-8C2A-3E19F38447A7}" destId="{49D93619-15D7-4A4C-9680-9B30AA04871D}" srcOrd="0" destOrd="0" presId="urn:microsoft.com/office/officeart/2005/8/layout/radial5"/>
    <dgm:cxn modelId="{9331ECDF-5B0D-44C0-9A50-F70A8C2D8499}" type="presOf" srcId="{EC74ACF1-D4B8-4DED-9CEC-131E17089A6F}" destId="{2BD4A59F-FFCD-4DB8-BB55-24671F5125EA}" srcOrd="1" destOrd="0" presId="urn:microsoft.com/office/officeart/2005/8/layout/radial5"/>
    <dgm:cxn modelId="{C6EF6656-CE15-4CFA-91DE-4A12EBC358A3}" type="presOf" srcId="{C73C9992-97CC-47D8-9DCF-FD99547B08E2}" destId="{3D173C15-E4C1-4459-8E74-36ED41F7C152}" srcOrd="0" destOrd="0" presId="urn:microsoft.com/office/officeart/2005/8/layout/radial5"/>
    <dgm:cxn modelId="{ED0D9DCA-5797-4F3A-A4E4-FA78B2891D09}" type="presOf" srcId="{4A71334C-EF7E-425C-8AA9-68DA70F18948}" destId="{E68F110E-6DFF-4A9A-AA1F-3DFDA734D777}" srcOrd="1" destOrd="0" presId="urn:microsoft.com/office/officeart/2005/8/layout/radial5"/>
    <dgm:cxn modelId="{50D939BE-E8FD-4A4C-B346-B077B138A5DF}" type="presOf" srcId="{EC74ACF1-D4B8-4DED-9CEC-131E17089A6F}" destId="{85B83101-3BD1-4B8F-956C-AC0BA585B3B2}" srcOrd="0" destOrd="0" presId="urn:microsoft.com/office/officeart/2005/8/layout/radial5"/>
    <dgm:cxn modelId="{A642F0E9-4599-4466-9C55-3CBBB17A7D27}" srcId="{DFF15FAB-74AC-4696-AC2D-7F408A7ECB32}" destId="{3861D3ED-37F6-446C-9E1F-541A9995DF29}" srcOrd="0" destOrd="0" parTransId="{4DCFBB9A-0FFF-4253-B8E1-C6F9A2D4C87E}" sibTransId="{F1059911-4184-46E7-B632-5FEB28B5CA88}"/>
    <dgm:cxn modelId="{227AA68C-35F7-4998-83AE-3B9FB0381B09}" type="presOf" srcId="{EF56D2E6-8544-418A-9FC0-66BC0634C458}" destId="{9239E3F7-3B3E-49AE-A45B-9B71FBC12860}" srcOrd="0" destOrd="0" presId="urn:microsoft.com/office/officeart/2005/8/layout/radial5"/>
    <dgm:cxn modelId="{36A0FE8C-44F4-47EC-A8DF-2E46805D759A}" type="presOf" srcId="{F2FFC623-C724-482A-A04C-6D19DE3A67B1}" destId="{112A50B3-DE7B-44F2-AB46-BC5F94216B82}" srcOrd="0" destOrd="0" presId="urn:microsoft.com/office/officeart/2005/8/layout/radial5"/>
    <dgm:cxn modelId="{D92B4DEA-2592-41A8-8936-AE5C04C994F3}" type="presOf" srcId="{D068EBF4-DB24-4070-8C2A-3E19F38447A7}" destId="{33C6A8C2-A065-4340-8EE4-B114BC9FB486}" srcOrd="1" destOrd="0" presId="urn:microsoft.com/office/officeart/2005/8/layout/radial5"/>
    <dgm:cxn modelId="{F54E939C-BAC1-444D-BE7E-2AEABCBC6F97}" type="presOf" srcId="{ED2A2600-B4BF-4072-91B9-36396AC506D9}" destId="{CCBFC024-D681-4E97-BD7D-D68BD2CC0AD4}" srcOrd="0" destOrd="0" presId="urn:microsoft.com/office/officeart/2005/8/layout/radial5"/>
    <dgm:cxn modelId="{421E7B0B-A0D9-48D3-A1B0-AD1664D50230}" type="presOf" srcId="{D7C2588C-B1C5-4192-A2BC-1AD69303F93E}" destId="{47901E91-4113-4DE5-9247-D0202896531E}" srcOrd="0" destOrd="0" presId="urn:microsoft.com/office/officeart/2005/8/layout/radial5"/>
    <dgm:cxn modelId="{73440781-82B9-4DC0-922A-C498BBC484FD}" type="presOf" srcId="{EF56D2E6-8544-418A-9FC0-66BC0634C458}" destId="{A62D7CD9-70C4-4B1C-9495-C51E60B9D97E}" srcOrd="1" destOrd="0" presId="urn:microsoft.com/office/officeart/2005/8/layout/radial5"/>
    <dgm:cxn modelId="{9C7577F2-4283-4776-8E4F-361ECB95480C}" type="presOf" srcId="{4A71334C-EF7E-425C-8AA9-68DA70F18948}" destId="{3569FF65-3719-4834-A1A3-7745618D8C5A}" srcOrd="0" destOrd="0" presId="urn:microsoft.com/office/officeart/2005/8/layout/radial5"/>
    <dgm:cxn modelId="{EBC93169-D78E-4153-9F00-91373D212427}" type="presOf" srcId="{C73C9992-97CC-47D8-9DCF-FD99547B08E2}" destId="{C51DC14B-7B13-46D0-A2A6-B107D2454044}" srcOrd="1" destOrd="0" presId="urn:microsoft.com/office/officeart/2005/8/layout/radial5"/>
    <dgm:cxn modelId="{7FDB7197-A630-4BCE-9972-BF53579726BB}" type="presOf" srcId="{3861D3ED-37F6-446C-9E1F-541A9995DF29}" destId="{5106E711-3FD3-478D-A866-54593A33D53B}" srcOrd="0" destOrd="0" presId="urn:microsoft.com/office/officeart/2005/8/layout/radial5"/>
    <dgm:cxn modelId="{4B37A3FC-19FA-4918-8F66-C8326F6B059A}" type="presOf" srcId="{31423AB3-BE32-44BB-8AE2-06981FC61A25}" destId="{DEB524A0-A820-48E9-B8A0-08B9FE27BEA6}" srcOrd="0" destOrd="0" presId="urn:microsoft.com/office/officeart/2005/8/layout/radial5"/>
    <dgm:cxn modelId="{48EC2481-9A18-4226-A8B9-A66521379B6C}" srcId="{3861D3ED-37F6-446C-9E1F-541A9995DF29}" destId="{ED2A2600-B4BF-4072-91B9-36396AC506D9}" srcOrd="0" destOrd="0" parTransId="{EC74ACF1-D4B8-4DED-9CEC-131E17089A6F}" sibTransId="{F8D0C4B9-6C5F-4570-8760-F2560A581B44}"/>
    <dgm:cxn modelId="{550D7DAA-3A84-47BE-B5D0-7D56945DF4C6}" srcId="{3861D3ED-37F6-446C-9E1F-541A9995DF29}" destId="{3EAD2FF6-39B2-4774-BBB0-9E1BC123AD47}" srcOrd="4" destOrd="0" parTransId="{EF56D2E6-8544-418A-9FC0-66BC0634C458}" sibTransId="{17EB4883-705F-40FA-AC12-5C7FC278E04C}"/>
    <dgm:cxn modelId="{4EAFE328-7334-4811-9CC2-78A8B61253D0}" type="presOf" srcId="{DFF15FAB-74AC-4696-AC2D-7F408A7ECB32}" destId="{1B43CBAF-E694-4E8B-802A-AD2E0F0B09E5}" srcOrd="0" destOrd="0" presId="urn:microsoft.com/office/officeart/2005/8/layout/radial5"/>
    <dgm:cxn modelId="{A42E9663-D8C0-48BB-A3B6-1C4FD9CF32E4}" srcId="{3861D3ED-37F6-446C-9E1F-541A9995DF29}" destId="{31423AB3-BE32-44BB-8AE2-06981FC61A25}" srcOrd="3" destOrd="0" parTransId="{D068EBF4-DB24-4070-8C2A-3E19F38447A7}" sibTransId="{E7D5C938-D670-4C99-A3E4-CBD25FCD754E}"/>
    <dgm:cxn modelId="{3264E9B4-7BCA-41FC-AB8A-F3F90B514BE6}" type="presOf" srcId="{3EAD2FF6-39B2-4774-BBB0-9E1BC123AD47}" destId="{C8922D12-9FC5-4807-9F17-94E22B7A4CFF}" srcOrd="0" destOrd="0" presId="urn:microsoft.com/office/officeart/2005/8/layout/radial5"/>
    <dgm:cxn modelId="{883896BA-532F-4749-9E48-ABBA962A7B43}" srcId="{3861D3ED-37F6-446C-9E1F-541A9995DF29}" destId="{F2FFC623-C724-482A-A04C-6D19DE3A67B1}" srcOrd="2" destOrd="0" parTransId="{4A71334C-EF7E-425C-8AA9-68DA70F18948}" sibTransId="{6B73657A-9D66-4B8E-86D2-DC69C8116197}"/>
    <dgm:cxn modelId="{E8AE30BD-CDED-4F9A-94FE-811E22020F64}" type="presParOf" srcId="{1B43CBAF-E694-4E8B-802A-AD2E0F0B09E5}" destId="{5106E711-3FD3-478D-A866-54593A33D53B}" srcOrd="0" destOrd="0" presId="urn:microsoft.com/office/officeart/2005/8/layout/radial5"/>
    <dgm:cxn modelId="{BDC0C257-0EBB-4B9F-B19D-CCE38FD3F089}" type="presParOf" srcId="{1B43CBAF-E694-4E8B-802A-AD2E0F0B09E5}" destId="{85B83101-3BD1-4B8F-956C-AC0BA585B3B2}" srcOrd="1" destOrd="0" presId="urn:microsoft.com/office/officeart/2005/8/layout/radial5"/>
    <dgm:cxn modelId="{EAF0C932-2EC5-4914-B993-8D73AF4A3F53}" type="presParOf" srcId="{85B83101-3BD1-4B8F-956C-AC0BA585B3B2}" destId="{2BD4A59F-FFCD-4DB8-BB55-24671F5125EA}" srcOrd="0" destOrd="0" presId="urn:microsoft.com/office/officeart/2005/8/layout/radial5"/>
    <dgm:cxn modelId="{0026071B-44B9-4B5A-8B20-CDCF71247B1A}" type="presParOf" srcId="{1B43CBAF-E694-4E8B-802A-AD2E0F0B09E5}" destId="{CCBFC024-D681-4E97-BD7D-D68BD2CC0AD4}" srcOrd="2" destOrd="0" presId="urn:microsoft.com/office/officeart/2005/8/layout/radial5"/>
    <dgm:cxn modelId="{CF212331-1304-4CB7-A0B0-986FA97A77A9}" type="presParOf" srcId="{1B43CBAF-E694-4E8B-802A-AD2E0F0B09E5}" destId="{3D173C15-E4C1-4459-8E74-36ED41F7C152}" srcOrd="3" destOrd="0" presId="urn:microsoft.com/office/officeart/2005/8/layout/radial5"/>
    <dgm:cxn modelId="{816E4D50-14B3-46D6-858B-A31DB0707356}" type="presParOf" srcId="{3D173C15-E4C1-4459-8E74-36ED41F7C152}" destId="{C51DC14B-7B13-46D0-A2A6-B107D2454044}" srcOrd="0" destOrd="0" presId="urn:microsoft.com/office/officeart/2005/8/layout/radial5"/>
    <dgm:cxn modelId="{3FF30208-5100-4DC7-97DA-749381AD41BC}" type="presParOf" srcId="{1B43CBAF-E694-4E8B-802A-AD2E0F0B09E5}" destId="{47901E91-4113-4DE5-9247-D0202896531E}" srcOrd="4" destOrd="0" presId="urn:microsoft.com/office/officeart/2005/8/layout/radial5"/>
    <dgm:cxn modelId="{4221E3BC-1D4C-4378-BC02-687814524E83}" type="presParOf" srcId="{1B43CBAF-E694-4E8B-802A-AD2E0F0B09E5}" destId="{3569FF65-3719-4834-A1A3-7745618D8C5A}" srcOrd="5" destOrd="0" presId="urn:microsoft.com/office/officeart/2005/8/layout/radial5"/>
    <dgm:cxn modelId="{733EE03D-C117-4A16-B63D-1FF558480F9B}" type="presParOf" srcId="{3569FF65-3719-4834-A1A3-7745618D8C5A}" destId="{E68F110E-6DFF-4A9A-AA1F-3DFDA734D777}" srcOrd="0" destOrd="0" presId="urn:microsoft.com/office/officeart/2005/8/layout/radial5"/>
    <dgm:cxn modelId="{BA4EE6D8-F2BD-4417-9AF9-24AA4162C60D}" type="presParOf" srcId="{1B43CBAF-E694-4E8B-802A-AD2E0F0B09E5}" destId="{112A50B3-DE7B-44F2-AB46-BC5F94216B82}" srcOrd="6" destOrd="0" presId="urn:microsoft.com/office/officeart/2005/8/layout/radial5"/>
    <dgm:cxn modelId="{DA1D2036-8349-4601-9447-88FE01FEEAFF}" type="presParOf" srcId="{1B43CBAF-E694-4E8B-802A-AD2E0F0B09E5}" destId="{49D93619-15D7-4A4C-9680-9B30AA04871D}" srcOrd="7" destOrd="0" presId="urn:microsoft.com/office/officeart/2005/8/layout/radial5"/>
    <dgm:cxn modelId="{BF3FD39A-9336-4DEB-B538-9801629C9FF2}" type="presParOf" srcId="{49D93619-15D7-4A4C-9680-9B30AA04871D}" destId="{33C6A8C2-A065-4340-8EE4-B114BC9FB486}" srcOrd="0" destOrd="0" presId="urn:microsoft.com/office/officeart/2005/8/layout/radial5"/>
    <dgm:cxn modelId="{A60625D8-4AD9-4BF5-BE4E-8F8A09A2A71A}" type="presParOf" srcId="{1B43CBAF-E694-4E8B-802A-AD2E0F0B09E5}" destId="{DEB524A0-A820-48E9-B8A0-08B9FE27BEA6}" srcOrd="8" destOrd="0" presId="urn:microsoft.com/office/officeart/2005/8/layout/radial5"/>
    <dgm:cxn modelId="{35BFF129-89CD-48E8-A548-26B556330376}" type="presParOf" srcId="{1B43CBAF-E694-4E8B-802A-AD2E0F0B09E5}" destId="{9239E3F7-3B3E-49AE-A45B-9B71FBC12860}" srcOrd="9" destOrd="0" presId="urn:microsoft.com/office/officeart/2005/8/layout/radial5"/>
    <dgm:cxn modelId="{9C0553CA-F49F-4651-A9D9-D672D2EE473E}" type="presParOf" srcId="{9239E3F7-3B3E-49AE-A45B-9B71FBC12860}" destId="{A62D7CD9-70C4-4B1C-9495-C51E60B9D97E}" srcOrd="0" destOrd="0" presId="urn:microsoft.com/office/officeart/2005/8/layout/radial5"/>
    <dgm:cxn modelId="{B5D374CC-CDD3-4C6A-BC36-64E558A4D686}" type="presParOf" srcId="{1B43CBAF-E694-4E8B-802A-AD2E0F0B09E5}" destId="{C8922D12-9FC5-4807-9F17-94E22B7A4CF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62A0E8-C8F8-470C-A18B-0CFEDC2E2EA7}" type="doc">
      <dgm:prSet loTypeId="urn:microsoft.com/office/officeart/2005/8/layout/radial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C7FBAB-2FE7-42FA-8321-8B2AF7C555D6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</a:rPr>
            <a:t>Основная структура</a:t>
          </a:r>
        </a:p>
        <a:p>
          <a:pPr algn="ctr"/>
          <a:r>
            <a:rPr lang="ru-RU" sz="2400" b="1" dirty="0" smtClean="0">
              <a:solidFill>
                <a:schemeClr val="tx1"/>
              </a:solidFill>
            </a:rPr>
            <a:t>МЗО</a:t>
          </a:r>
          <a:endParaRPr lang="ru-RU" sz="2400" b="1" dirty="0">
            <a:solidFill>
              <a:schemeClr val="tx1"/>
            </a:solidFill>
          </a:endParaRPr>
        </a:p>
      </dgm:t>
    </dgm:pt>
    <dgm:pt modelId="{0F02D1AF-2E9B-4E22-944F-9AE4563A0956}" type="parTrans" cxnId="{B1ADE1E1-AE5E-4685-AA5C-E1A48878CC3D}">
      <dgm:prSet/>
      <dgm:spPr/>
      <dgm:t>
        <a:bodyPr/>
        <a:lstStyle/>
        <a:p>
          <a:endParaRPr lang="ru-RU"/>
        </a:p>
      </dgm:t>
    </dgm:pt>
    <dgm:pt modelId="{FEA1AB72-C4AB-4637-ACF7-E1CE5C1F5129}" type="sibTrans" cxnId="{B1ADE1E1-AE5E-4685-AA5C-E1A48878CC3D}">
      <dgm:prSet/>
      <dgm:spPr/>
      <dgm:t>
        <a:bodyPr/>
        <a:lstStyle/>
        <a:p>
          <a:endParaRPr lang="ru-RU"/>
        </a:p>
      </dgm:t>
    </dgm:pt>
    <dgm:pt modelId="{FE02301F-F6C2-4A77-8A8F-D1E8C1E34551}">
      <dgm:prSet phldrT="[Текст]" custT="1"/>
      <dgm:spPr>
        <a:solidFill>
          <a:srgbClr val="FF99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Блок №2</a:t>
          </a:r>
        </a:p>
        <a:p>
          <a:r>
            <a:rPr lang="ru-RU" sz="2400" b="1" dirty="0" smtClean="0">
              <a:solidFill>
                <a:schemeClr val="tx1"/>
              </a:solidFill>
            </a:rPr>
            <a:t>Разминка</a:t>
          </a:r>
          <a:endParaRPr lang="ru-RU" sz="2400" b="1" dirty="0">
            <a:solidFill>
              <a:schemeClr val="tx1"/>
            </a:solidFill>
          </a:endParaRPr>
        </a:p>
      </dgm:t>
    </dgm:pt>
    <dgm:pt modelId="{A2CD653D-89B7-4C52-8710-E1EFB891B448}" type="parTrans" cxnId="{8CF06412-717A-4252-B596-4340083323C9}">
      <dgm:prSet/>
      <dgm:spPr/>
      <dgm:t>
        <a:bodyPr/>
        <a:lstStyle/>
        <a:p>
          <a:endParaRPr lang="ru-RU"/>
        </a:p>
      </dgm:t>
    </dgm:pt>
    <dgm:pt modelId="{D78AE66E-605C-4010-A9EC-9D5D33188973}" type="sibTrans" cxnId="{8CF06412-717A-4252-B596-4340083323C9}">
      <dgm:prSet/>
      <dgm:spPr/>
      <dgm:t>
        <a:bodyPr/>
        <a:lstStyle/>
        <a:p>
          <a:endParaRPr lang="ru-RU"/>
        </a:p>
      </dgm:t>
    </dgm:pt>
    <dgm:pt modelId="{D119A7D8-F7BC-411B-8BCB-AA9C4254A8BC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Блок №3</a:t>
          </a:r>
        </a:p>
        <a:p>
          <a:r>
            <a:rPr lang="ru-RU" sz="1800" b="1" dirty="0" smtClean="0">
              <a:solidFill>
                <a:schemeClr val="tx1"/>
              </a:solidFill>
            </a:rPr>
            <a:t>Психомоторные координации </a:t>
          </a:r>
          <a:endParaRPr lang="ru-RU" sz="1800" b="1" dirty="0">
            <a:solidFill>
              <a:schemeClr val="tx1"/>
            </a:solidFill>
          </a:endParaRPr>
        </a:p>
      </dgm:t>
    </dgm:pt>
    <dgm:pt modelId="{AAAEAD17-B8EA-4015-B8FB-C9CED42D837C}" type="parTrans" cxnId="{E6BDBE83-CA11-47D4-9D58-CB47058165F4}">
      <dgm:prSet/>
      <dgm:spPr/>
      <dgm:t>
        <a:bodyPr/>
        <a:lstStyle/>
        <a:p>
          <a:endParaRPr lang="ru-RU"/>
        </a:p>
      </dgm:t>
    </dgm:pt>
    <dgm:pt modelId="{0B63AD27-BBDB-4899-86D0-BBB7A8BF9DF7}" type="sibTrans" cxnId="{E6BDBE83-CA11-47D4-9D58-CB47058165F4}">
      <dgm:prSet/>
      <dgm:spPr/>
      <dgm:t>
        <a:bodyPr/>
        <a:lstStyle/>
        <a:p>
          <a:endParaRPr lang="ru-RU"/>
        </a:p>
      </dgm:t>
    </dgm:pt>
    <dgm:pt modelId="{9AD86A45-9A41-48F5-967B-791C9BC68C40}">
      <dgm:prSet custT="1"/>
      <dgm:spPr>
        <a:solidFill>
          <a:srgbClr val="0070C0"/>
        </a:solidFill>
      </dgm:spPr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Блок №4</a:t>
          </a:r>
        </a:p>
        <a:p>
          <a:r>
            <a:rPr lang="ru-RU" sz="1800" b="1" dirty="0" smtClean="0">
              <a:solidFill>
                <a:srgbClr val="FFFF00"/>
              </a:solidFill>
            </a:rPr>
            <a:t>Познавательные компетентности</a:t>
          </a:r>
          <a:endParaRPr lang="ru-RU" sz="1800" b="1" dirty="0">
            <a:solidFill>
              <a:srgbClr val="FFFF00"/>
            </a:solidFill>
          </a:endParaRPr>
        </a:p>
      </dgm:t>
    </dgm:pt>
    <dgm:pt modelId="{3D886A8B-953E-410F-A146-A1A52525F122}" type="sibTrans" cxnId="{8E3CE5C9-F9E5-406A-90A2-CD0769F64AA3}">
      <dgm:prSet/>
      <dgm:spPr/>
      <dgm:t>
        <a:bodyPr/>
        <a:lstStyle/>
        <a:p>
          <a:endParaRPr lang="ru-RU"/>
        </a:p>
      </dgm:t>
    </dgm:pt>
    <dgm:pt modelId="{C45534E3-B8C9-4060-9D1D-0766B7FF913D}" type="parTrans" cxnId="{8E3CE5C9-F9E5-406A-90A2-CD0769F64AA3}">
      <dgm:prSet/>
      <dgm:spPr/>
      <dgm:t>
        <a:bodyPr/>
        <a:lstStyle/>
        <a:p>
          <a:endParaRPr lang="ru-RU"/>
        </a:p>
      </dgm:t>
    </dgm:pt>
    <dgm:pt modelId="{F1364E32-A2ED-475C-9A93-168766F98B82}">
      <dgm:prSet phldrT="[Текст]" custT="1"/>
      <dgm:spPr>
        <a:solidFill>
          <a:srgbClr val="66FF33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Блок №1</a:t>
          </a:r>
        </a:p>
        <a:p>
          <a:r>
            <a:rPr lang="ru-RU" sz="2400" b="1" dirty="0" smtClean="0">
              <a:solidFill>
                <a:schemeClr val="tx1"/>
              </a:solidFill>
            </a:rPr>
            <a:t>Ритуал приветствия</a:t>
          </a:r>
          <a:endParaRPr lang="ru-RU" sz="2400" b="1" dirty="0">
            <a:solidFill>
              <a:schemeClr val="tx1"/>
            </a:solidFill>
          </a:endParaRPr>
        </a:p>
      </dgm:t>
    </dgm:pt>
    <dgm:pt modelId="{A7301EDC-222E-4793-91B3-BCF0A25433AE}" type="sibTrans" cxnId="{AF9A45B0-F3D0-4C58-A031-DB568545179A}">
      <dgm:prSet/>
      <dgm:spPr/>
      <dgm:t>
        <a:bodyPr/>
        <a:lstStyle/>
        <a:p>
          <a:endParaRPr lang="ru-RU"/>
        </a:p>
      </dgm:t>
    </dgm:pt>
    <dgm:pt modelId="{51DA8F03-13D3-4B50-9933-335CB73329DA}" type="parTrans" cxnId="{AF9A45B0-F3D0-4C58-A031-DB568545179A}">
      <dgm:prSet/>
      <dgm:spPr/>
      <dgm:t>
        <a:bodyPr/>
        <a:lstStyle/>
        <a:p>
          <a:endParaRPr lang="ru-RU"/>
        </a:p>
      </dgm:t>
    </dgm:pt>
    <dgm:pt modelId="{8DBA613C-C5EB-4FA7-B73D-2BF539FE3D9C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5.</a:t>
          </a:r>
        </a:p>
        <a:p>
          <a:r>
            <a:rPr lang="ru-RU" sz="1800" b="1" dirty="0" smtClean="0">
              <a:solidFill>
                <a:schemeClr val="tx1"/>
              </a:solidFill>
            </a:rPr>
            <a:t>Подвижная</a:t>
          </a:r>
        </a:p>
        <a:p>
          <a:r>
            <a:rPr lang="ru-RU" sz="1800" b="1" dirty="0" smtClean="0">
              <a:solidFill>
                <a:schemeClr val="tx1"/>
              </a:solidFill>
            </a:rPr>
            <a:t>игра</a:t>
          </a:r>
          <a:endParaRPr lang="ru-RU" sz="1800" b="1" dirty="0">
            <a:solidFill>
              <a:schemeClr val="tx1"/>
            </a:solidFill>
          </a:endParaRPr>
        </a:p>
      </dgm:t>
    </dgm:pt>
    <dgm:pt modelId="{5A3A27F1-DB4A-4427-AA6E-6741C9726FB8}" type="parTrans" cxnId="{D2043514-B927-421F-8E6F-E81FE2AF97D7}">
      <dgm:prSet/>
      <dgm:spPr/>
      <dgm:t>
        <a:bodyPr/>
        <a:lstStyle/>
        <a:p>
          <a:endParaRPr lang="ru-RU"/>
        </a:p>
      </dgm:t>
    </dgm:pt>
    <dgm:pt modelId="{539CEB67-15E3-4C41-B07E-FE280660BE62}" type="sibTrans" cxnId="{D2043514-B927-421F-8E6F-E81FE2AF97D7}">
      <dgm:prSet/>
      <dgm:spPr/>
      <dgm:t>
        <a:bodyPr/>
        <a:lstStyle/>
        <a:p>
          <a:endParaRPr lang="ru-RU"/>
        </a:p>
      </dgm:t>
    </dgm:pt>
    <dgm:pt modelId="{19B6BF4F-4975-428A-9862-11EE1E709267}" type="pres">
      <dgm:prSet presAssocID="{1B62A0E8-C8F8-470C-A18B-0CFEDC2E2EA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A09E3D-6D9A-459F-80FF-5D13F747D4B2}" type="pres">
      <dgm:prSet presAssocID="{82C7FBAB-2FE7-42FA-8321-8B2AF7C555D6}" presName="centerShape" presStyleLbl="node0" presStyleIdx="0" presStyleCnt="1" custScaleX="208324" custScaleY="110561" custLinFactNeighborX="-2303" custLinFactNeighborY="-8142"/>
      <dgm:spPr/>
      <dgm:t>
        <a:bodyPr/>
        <a:lstStyle/>
        <a:p>
          <a:endParaRPr lang="ru-RU"/>
        </a:p>
      </dgm:t>
    </dgm:pt>
    <dgm:pt modelId="{8D5BACF5-87A1-43E1-BEFB-63F4D116B5FD}" type="pres">
      <dgm:prSet presAssocID="{A2CD653D-89B7-4C52-8710-E1EFB891B448}" presName="Name9" presStyleLbl="parChTrans1D2" presStyleIdx="0" presStyleCnt="5"/>
      <dgm:spPr/>
      <dgm:t>
        <a:bodyPr/>
        <a:lstStyle/>
        <a:p>
          <a:endParaRPr lang="ru-RU"/>
        </a:p>
      </dgm:t>
    </dgm:pt>
    <dgm:pt modelId="{F5F30876-CF91-4AA1-9B07-B2084402AD3D}" type="pres">
      <dgm:prSet presAssocID="{A2CD653D-89B7-4C52-8710-E1EFB891B448}" presName="connTx" presStyleLbl="parChTrans1D2" presStyleIdx="0" presStyleCnt="5"/>
      <dgm:spPr/>
      <dgm:t>
        <a:bodyPr/>
        <a:lstStyle/>
        <a:p>
          <a:endParaRPr lang="ru-RU"/>
        </a:p>
      </dgm:t>
    </dgm:pt>
    <dgm:pt modelId="{E866327F-DB7B-4C2B-AA0B-92EFD66A2C6C}" type="pres">
      <dgm:prSet presAssocID="{FE02301F-F6C2-4A77-8A8F-D1E8C1E34551}" presName="node" presStyleLbl="node1" presStyleIdx="0" presStyleCnt="5" custScaleX="121602" custScaleY="87145" custRadScaleRad="138044" custRadScaleInc="137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41169-7BA3-4923-B61C-F5C97DD72C93}" type="pres">
      <dgm:prSet presAssocID="{5A3A27F1-DB4A-4427-AA6E-6741C9726FB8}" presName="Name9" presStyleLbl="parChTrans1D2" presStyleIdx="1" presStyleCnt="5"/>
      <dgm:spPr/>
      <dgm:t>
        <a:bodyPr/>
        <a:lstStyle/>
        <a:p>
          <a:endParaRPr lang="ru-RU"/>
        </a:p>
      </dgm:t>
    </dgm:pt>
    <dgm:pt modelId="{994E32D1-FFEC-4EBA-9E89-E3EB3C751BBE}" type="pres">
      <dgm:prSet presAssocID="{5A3A27F1-DB4A-4427-AA6E-6741C9726FB8}" presName="connTx" presStyleLbl="parChTrans1D2" presStyleIdx="1" presStyleCnt="5"/>
      <dgm:spPr/>
      <dgm:t>
        <a:bodyPr/>
        <a:lstStyle/>
        <a:p>
          <a:endParaRPr lang="ru-RU"/>
        </a:p>
      </dgm:t>
    </dgm:pt>
    <dgm:pt modelId="{91735E6B-1EDC-4E6C-A50A-50918BE47490}" type="pres">
      <dgm:prSet presAssocID="{8DBA613C-C5EB-4FA7-B73D-2BF539FE3D9C}" presName="node" presStyleLbl="node1" presStyleIdx="1" presStyleCnt="5" custRadScaleRad="86647" custRadScaleInc="318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FC5BF-E434-4A8A-9234-EF8015C7F5E0}" type="pres">
      <dgm:prSet presAssocID="{AAAEAD17-B8EA-4015-B8FB-C9CED42D837C}" presName="Name9" presStyleLbl="parChTrans1D2" presStyleIdx="2" presStyleCnt="5"/>
      <dgm:spPr/>
      <dgm:t>
        <a:bodyPr/>
        <a:lstStyle/>
        <a:p>
          <a:endParaRPr lang="ru-RU"/>
        </a:p>
      </dgm:t>
    </dgm:pt>
    <dgm:pt modelId="{7D05A3BE-EFDA-4FE0-B67D-1CA1CD6FE458}" type="pres">
      <dgm:prSet presAssocID="{AAAEAD17-B8EA-4015-B8FB-C9CED42D837C}" presName="connTx" presStyleLbl="parChTrans1D2" presStyleIdx="2" presStyleCnt="5"/>
      <dgm:spPr/>
      <dgm:t>
        <a:bodyPr/>
        <a:lstStyle/>
        <a:p>
          <a:endParaRPr lang="ru-RU"/>
        </a:p>
      </dgm:t>
    </dgm:pt>
    <dgm:pt modelId="{9EC20DB4-9622-4A3E-8E78-2EC94A2823DA}" type="pres">
      <dgm:prSet presAssocID="{D119A7D8-F7BC-411B-8BCB-AA9C4254A8BC}" presName="node" presStyleLbl="node1" presStyleIdx="2" presStyleCnt="5" custScaleX="152642" custScaleY="122711" custRadScaleRad="119793" custRadScaleInc="-81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F1CAA-881A-4C91-8A77-FCBDEFE64825}" type="pres">
      <dgm:prSet presAssocID="{51DA8F03-13D3-4B50-9933-335CB73329DA}" presName="Name9" presStyleLbl="parChTrans1D2" presStyleIdx="3" presStyleCnt="5"/>
      <dgm:spPr/>
      <dgm:t>
        <a:bodyPr/>
        <a:lstStyle/>
        <a:p>
          <a:endParaRPr lang="ru-RU"/>
        </a:p>
      </dgm:t>
    </dgm:pt>
    <dgm:pt modelId="{1DD5665D-30AA-4A7C-AC50-B313BEFE46F5}" type="pres">
      <dgm:prSet presAssocID="{51DA8F03-13D3-4B50-9933-335CB73329DA}" presName="connTx" presStyleLbl="parChTrans1D2" presStyleIdx="3" presStyleCnt="5"/>
      <dgm:spPr/>
      <dgm:t>
        <a:bodyPr/>
        <a:lstStyle/>
        <a:p>
          <a:endParaRPr lang="ru-RU"/>
        </a:p>
      </dgm:t>
    </dgm:pt>
    <dgm:pt modelId="{596CCDDC-6CA2-4199-9B39-68C1E150DD24}" type="pres">
      <dgm:prSet presAssocID="{F1364E32-A2ED-475C-9A93-168766F98B82}" presName="node" presStyleLbl="node1" presStyleIdx="3" presStyleCnt="5" custScaleX="152916" custScaleY="114205" custRadScaleRad="141108" custRadScaleInc="252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B353E0-9B68-41C3-8A2E-10D1BF312CBC}" type="pres">
      <dgm:prSet presAssocID="{C45534E3-B8C9-4060-9D1D-0766B7FF913D}" presName="Name9" presStyleLbl="parChTrans1D2" presStyleIdx="4" presStyleCnt="5"/>
      <dgm:spPr/>
      <dgm:t>
        <a:bodyPr/>
        <a:lstStyle/>
        <a:p>
          <a:endParaRPr lang="ru-RU"/>
        </a:p>
      </dgm:t>
    </dgm:pt>
    <dgm:pt modelId="{1809FC2A-E91E-4F87-933F-BCB33B0E07AD}" type="pres">
      <dgm:prSet presAssocID="{C45534E3-B8C9-4060-9D1D-0766B7FF913D}" presName="connTx" presStyleLbl="parChTrans1D2" presStyleIdx="4" presStyleCnt="5"/>
      <dgm:spPr/>
      <dgm:t>
        <a:bodyPr/>
        <a:lstStyle/>
        <a:p>
          <a:endParaRPr lang="ru-RU"/>
        </a:p>
      </dgm:t>
    </dgm:pt>
    <dgm:pt modelId="{6D789872-D205-4DAC-A26A-F0F020B2852C}" type="pres">
      <dgm:prSet presAssocID="{9AD86A45-9A41-48F5-967B-791C9BC68C40}" presName="node" presStyleLbl="node1" presStyleIdx="4" presStyleCnt="5" custScaleX="153996" custScaleY="116691" custRadScaleRad="140253" custRadScaleInc="-105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043514-B927-421F-8E6F-E81FE2AF97D7}" srcId="{82C7FBAB-2FE7-42FA-8321-8B2AF7C555D6}" destId="{8DBA613C-C5EB-4FA7-B73D-2BF539FE3D9C}" srcOrd="1" destOrd="0" parTransId="{5A3A27F1-DB4A-4427-AA6E-6741C9726FB8}" sibTransId="{539CEB67-15E3-4C41-B07E-FE280660BE62}"/>
    <dgm:cxn modelId="{1D94D2B4-3EAE-4EFC-AE6B-C0520AF5BA07}" type="presOf" srcId="{A2CD653D-89B7-4C52-8710-E1EFB891B448}" destId="{F5F30876-CF91-4AA1-9B07-B2084402AD3D}" srcOrd="1" destOrd="0" presId="urn:microsoft.com/office/officeart/2005/8/layout/radial1"/>
    <dgm:cxn modelId="{9BD2DCB8-CEF4-45BC-810C-062BB4EB1742}" type="presOf" srcId="{5A3A27F1-DB4A-4427-AA6E-6741C9726FB8}" destId="{994E32D1-FFEC-4EBA-9E89-E3EB3C751BBE}" srcOrd="1" destOrd="0" presId="urn:microsoft.com/office/officeart/2005/8/layout/radial1"/>
    <dgm:cxn modelId="{CD24FB1B-ECCA-44A0-BD2A-9C7A2723862C}" type="presOf" srcId="{F1364E32-A2ED-475C-9A93-168766F98B82}" destId="{596CCDDC-6CA2-4199-9B39-68C1E150DD24}" srcOrd="0" destOrd="0" presId="urn:microsoft.com/office/officeart/2005/8/layout/radial1"/>
    <dgm:cxn modelId="{696196F7-5609-4AE8-82EE-79877039DEB9}" type="presOf" srcId="{A2CD653D-89B7-4C52-8710-E1EFB891B448}" destId="{8D5BACF5-87A1-43E1-BEFB-63F4D116B5FD}" srcOrd="0" destOrd="0" presId="urn:microsoft.com/office/officeart/2005/8/layout/radial1"/>
    <dgm:cxn modelId="{9F30154B-D8F9-4DD6-9D27-D6B35CCC549A}" type="presOf" srcId="{C45534E3-B8C9-4060-9D1D-0766B7FF913D}" destId="{5DB353E0-9B68-41C3-8A2E-10D1BF312CBC}" srcOrd="0" destOrd="0" presId="urn:microsoft.com/office/officeart/2005/8/layout/radial1"/>
    <dgm:cxn modelId="{F3E4F3ED-E857-45E5-8762-7A60DE20B8E9}" type="presOf" srcId="{C45534E3-B8C9-4060-9D1D-0766B7FF913D}" destId="{1809FC2A-E91E-4F87-933F-BCB33B0E07AD}" srcOrd="1" destOrd="0" presId="urn:microsoft.com/office/officeart/2005/8/layout/radial1"/>
    <dgm:cxn modelId="{A3098259-494A-4DA9-8CAC-5E399CD45B19}" type="presOf" srcId="{8DBA613C-C5EB-4FA7-B73D-2BF539FE3D9C}" destId="{91735E6B-1EDC-4E6C-A50A-50918BE47490}" srcOrd="0" destOrd="0" presId="urn:microsoft.com/office/officeart/2005/8/layout/radial1"/>
    <dgm:cxn modelId="{819615D7-9B65-4ED1-AAA5-D1993A72D548}" type="presOf" srcId="{AAAEAD17-B8EA-4015-B8FB-C9CED42D837C}" destId="{7D05A3BE-EFDA-4FE0-B67D-1CA1CD6FE458}" srcOrd="1" destOrd="0" presId="urn:microsoft.com/office/officeart/2005/8/layout/radial1"/>
    <dgm:cxn modelId="{B40BED24-FD9B-4DDE-8DAC-6D0DFE3C0018}" type="presOf" srcId="{FE02301F-F6C2-4A77-8A8F-D1E8C1E34551}" destId="{E866327F-DB7B-4C2B-AA0B-92EFD66A2C6C}" srcOrd="0" destOrd="0" presId="urn:microsoft.com/office/officeart/2005/8/layout/radial1"/>
    <dgm:cxn modelId="{F55BB5D3-3193-49A6-81F3-91F74483DCB7}" type="presOf" srcId="{51DA8F03-13D3-4B50-9933-335CB73329DA}" destId="{2DFF1CAA-881A-4C91-8A77-FCBDEFE64825}" srcOrd="0" destOrd="0" presId="urn:microsoft.com/office/officeart/2005/8/layout/radial1"/>
    <dgm:cxn modelId="{8E3CE5C9-F9E5-406A-90A2-CD0769F64AA3}" srcId="{82C7FBAB-2FE7-42FA-8321-8B2AF7C555D6}" destId="{9AD86A45-9A41-48F5-967B-791C9BC68C40}" srcOrd="4" destOrd="0" parTransId="{C45534E3-B8C9-4060-9D1D-0766B7FF913D}" sibTransId="{3D886A8B-953E-410F-A146-A1A52525F122}"/>
    <dgm:cxn modelId="{64317C39-B177-419E-8743-8FFAE9E607B0}" type="presOf" srcId="{5A3A27F1-DB4A-4427-AA6E-6741C9726FB8}" destId="{A2441169-7BA3-4923-B61C-F5C97DD72C93}" srcOrd="0" destOrd="0" presId="urn:microsoft.com/office/officeart/2005/8/layout/radial1"/>
    <dgm:cxn modelId="{E6BDBE83-CA11-47D4-9D58-CB47058165F4}" srcId="{82C7FBAB-2FE7-42FA-8321-8B2AF7C555D6}" destId="{D119A7D8-F7BC-411B-8BCB-AA9C4254A8BC}" srcOrd="2" destOrd="0" parTransId="{AAAEAD17-B8EA-4015-B8FB-C9CED42D837C}" sibTransId="{0B63AD27-BBDB-4899-86D0-BBB7A8BF9DF7}"/>
    <dgm:cxn modelId="{472336FB-1EBE-4069-A90D-1431346267F4}" type="presOf" srcId="{51DA8F03-13D3-4B50-9933-335CB73329DA}" destId="{1DD5665D-30AA-4A7C-AC50-B313BEFE46F5}" srcOrd="1" destOrd="0" presId="urn:microsoft.com/office/officeart/2005/8/layout/radial1"/>
    <dgm:cxn modelId="{8CF06412-717A-4252-B596-4340083323C9}" srcId="{82C7FBAB-2FE7-42FA-8321-8B2AF7C555D6}" destId="{FE02301F-F6C2-4A77-8A8F-D1E8C1E34551}" srcOrd="0" destOrd="0" parTransId="{A2CD653D-89B7-4C52-8710-E1EFB891B448}" sibTransId="{D78AE66E-605C-4010-A9EC-9D5D33188973}"/>
    <dgm:cxn modelId="{0914B33E-E1B1-45A7-BC0B-A4FF4B844470}" type="presOf" srcId="{AAAEAD17-B8EA-4015-B8FB-C9CED42D837C}" destId="{5ADFC5BF-E434-4A8A-9234-EF8015C7F5E0}" srcOrd="0" destOrd="0" presId="urn:microsoft.com/office/officeart/2005/8/layout/radial1"/>
    <dgm:cxn modelId="{09E34BDF-09E3-4E37-BDF9-9ECD3355DB9B}" type="presOf" srcId="{D119A7D8-F7BC-411B-8BCB-AA9C4254A8BC}" destId="{9EC20DB4-9622-4A3E-8E78-2EC94A2823DA}" srcOrd="0" destOrd="0" presId="urn:microsoft.com/office/officeart/2005/8/layout/radial1"/>
    <dgm:cxn modelId="{11FA16AF-2AF0-41BC-960F-5AFBA367F685}" type="presOf" srcId="{82C7FBAB-2FE7-42FA-8321-8B2AF7C555D6}" destId="{80A09E3D-6D9A-459F-80FF-5D13F747D4B2}" srcOrd="0" destOrd="0" presId="urn:microsoft.com/office/officeart/2005/8/layout/radial1"/>
    <dgm:cxn modelId="{B1ADE1E1-AE5E-4685-AA5C-E1A48878CC3D}" srcId="{1B62A0E8-C8F8-470C-A18B-0CFEDC2E2EA7}" destId="{82C7FBAB-2FE7-42FA-8321-8B2AF7C555D6}" srcOrd="0" destOrd="0" parTransId="{0F02D1AF-2E9B-4E22-944F-9AE4563A0956}" sibTransId="{FEA1AB72-C4AB-4637-ACF7-E1CE5C1F5129}"/>
    <dgm:cxn modelId="{AF9A45B0-F3D0-4C58-A031-DB568545179A}" srcId="{82C7FBAB-2FE7-42FA-8321-8B2AF7C555D6}" destId="{F1364E32-A2ED-475C-9A93-168766F98B82}" srcOrd="3" destOrd="0" parTransId="{51DA8F03-13D3-4B50-9933-335CB73329DA}" sibTransId="{A7301EDC-222E-4793-91B3-BCF0A25433AE}"/>
    <dgm:cxn modelId="{E23FA365-5602-4704-8C05-B8A8E6A502EA}" type="presOf" srcId="{1B62A0E8-C8F8-470C-A18B-0CFEDC2E2EA7}" destId="{19B6BF4F-4975-428A-9862-11EE1E709267}" srcOrd="0" destOrd="0" presId="urn:microsoft.com/office/officeart/2005/8/layout/radial1"/>
    <dgm:cxn modelId="{43D15803-3D55-45F5-A182-C0F1E92B9217}" type="presOf" srcId="{9AD86A45-9A41-48F5-967B-791C9BC68C40}" destId="{6D789872-D205-4DAC-A26A-F0F020B2852C}" srcOrd="0" destOrd="0" presId="urn:microsoft.com/office/officeart/2005/8/layout/radial1"/>
    <dgm:cxn modelId="{841D5445-A68A-461A-A1FB-4903C4C1458C}" type="presParOf" srcId="{19B6BF4F-4975-428A-9862-11EE1E709267}" destId="{80A09E3D-6D9A-459F-80FF-5D13F747D4B2}" srcOrd="0" destOrd="0" presId="urn:microsoft.com/office/officeart/2005/8/layout/radial1"/>
    <dgm:cxn modelId="{29C5EE71-6DCC-4CDE-8E19-DD6DDC98C4C3}" type="presParOf" srcId="{19B6BF4F-4975-428A-9862-11EE1E709267}" destId="{8D5BACF5-87A1-43E1-BEFB-63F4D116B5FD}" srcOrd="1" destOrd="0" presId="urn:microsoft.com/office/officeart/2005/8/layout/radial1"/>
    <dgm:cxn modelId="{BA43C2F6-3C88-477B-B6AA-77C28F2D7F39}" type="presParOf" srcId="{8D5BACF5-87A1-43E1-BEFB-63F4D116B5FD}" destId="{F5F30876-CF91-4AA1-9B07-B2084402AD3D}" srcOrd="0" destOrd="0" presId="urn:microsoft.com/office/officeart/2005/8/layout/radial1"/>
    <dgm:cxn modelId="{08AD5A92-45FB-4FF8-9A22-AD68E83965C4}" type="presParOf" srcId="{19B6BF4F-4975-428A-9862-11EE1E709267}" destId="{E866327F-DB7B-4C2B-AA0B-92EFD66A2C6C}" srcOrd="2" destOrd="0" presId="urn:microsoft.com/office/officeart/2005/8/layout/radial1"/>
    <dgm:cxn modelId="{10595B7E-B87D-449F-966E-901CE165AC17}" type="presParOf" srcId="{19B6BF4F-4975-428A-9862-11EE1E709267}" destId="{A2441169-7BA3-4923-B61C-F5C97DD72C93}" srcOrd="3" destOrd="0" presId="urn:microsoft.com/office/officeart/2005/8/layout/radial1"/>
    <dgm:cxn modelId="{AF465A20-BAE7-4370-AD28-8721209B99D0}" type="presParOf" srcId="{A2441169-7BA3-4923-B61C-F5C97DD72C93}" destId="{994E32D1-FFEC-4EBA-9E89-E3EB3C751BBE}" srcOrd="0" destOrd="0" presId="urn:microsoft.com/office/officeart/2005/8/layout/radial1"/>
    <dgm:cxn modelId="{7BFF9578-B6A8-44F0-A4D2-AE933C9F9AF6}" type="presParOf" srcId="{19B6BF4F-4975-428A-9862-11EE1E709267}" destId="{91735E6B-1EDC-4E6C-A50A-50918BE47490}" srcOrd="4" destOrd="0" presId="urn:microsoft.com/office/officeart/2005/8/layout/radial1"/>
    <dgm:cxn modelId="{012779E7-0953-4B5C-9DFB-CEEA13933CD5}" type="presParOf" srcId="{19B6BF4F-4975-428A-9862-11EE1E709267}" destId="{5ADFC5BF-E434-4A8A-9234-EF8015C7F5E0}" srcOrd="5" destOrd="0" presId="urn:microsoft.com/office/officeart/2005/8/layout/radial1"/>
    <dgm:cxn modelId="{E236C4CE-2E06-4018-B844-2B571285E8EE}" type="presParOf" srcId="{5ADFC5BF-E434-4A8A-9234-EF8015C7F5E0}" destId="{7D05A3BE-EFDA-4FE0-B67D-1CA1CD6FE458}" srcOrd="0" destOrd="0" presId="urn:microsoft.com/office/officeart/2005/8/layout/radial1"/>
    <dgm:cxn modelId="{F7BE2ED9-13E3-4D18-8E6E-A880E28280C6}" type="presParOf" srcId="{19B6BF4F-4975-428A-9862-11EE1E709267}" destId="{9EC20DB4-9622-4A3E-8E78-2EC94A2823DA}" srcOrd="6" destOrd="0" presId="urn:microsoft.com/office/officeart/2005/8/layout/radial1"/>
    <dgm:cxn modelId="{CECF40E7-FB5F-4C84-B380-518ACE656540}" type="presParOf" srcId="{19B6BF4F-4975-428A-9862-11EE1E709267}" destId="{2DFF1CAA-881A-4C91-8A77-FCBDEFE64825}" srcOrd="7" destOrd="0" presId="urn:microsoft.com/office/officeart/2005/8/layout/radial1"/>
    <dgm:cxn modelId="{194FF2BE-BF3A-451E-8A1A-AB4BD12BFA08}" type="presParOf" srcId="{2DFF1CAA-881A-4C91-8A77-FCBDEFE64825}" destId="{1DD5665D-30AA-4A7C-AC50-B313BEFE46F5}" srcOrd="0" destOrd="0" presId="urn:microsoft.com/office/officeart/2005/8/layout/radial1"/>
    <dgm:cxn modelId="{40C6334E-5F5E-4756-ACC0-6BD233790152}" type="presParOf" srcId="{19B6BF4F-4975-428A-9862-11EE1E709267}" destId="{596CCDDC-6CA2-4199-9B39-68C1E150DD24}" srcOrd="8" destOrd="0" presId="urn:microsoft.com/office/officeart/2005/8/layout/radial1"/>
    <dgm:cxn modelId="{5A20C9B9-B768-42D5-83E7-4856B22B837C}" type="presParOf" srcId="{19B6BF4F-4975-428A-9862-11EE1E709267}" destId="{5DB353E0-9B68-41C3-8A2E-10D1BF312CBC}" srcOrd="9" destOrd="0" presId="urn:microsoft.com/office/officeart/2005/8/layout/radial1"/>
    <dgm:cxn modelId="{716EF48A-03A2-48BB-9368-A98766F5EFE5}" type="presParOf" srcId="{5DB353E0-9B68-41C3-8A2E-10D1BF312CBC}" destId="{1809FC2A-E91E-4F87-933F-BCB33B0E07AD}" srcOrd="0" destOrd="0" presId="urn:microsoft.com/office/officeart/2005/8/layout/radial1"/>
    <dgm:cxn modelId="{66549388-B1BA-4C0D-821A-A576CED32C1E}" type="presParOf" srcId="{19B6BF4F-4975-428A-9862-11EE1E709267}" destId="{6D789872-D205-4DAC-A26A-F0F020B2852C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3C7DC-F366-4AC1-B53A-6FB4BFF48DC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9305B-E4CC-4D47-8469-C7E12E829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570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010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95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864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090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81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646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202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889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075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9305B-E4CC-4D47-8469-C7E12E829B1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086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87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783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30371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149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32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37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10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61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0220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73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4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78A4744-BFD4-4681-AE92-D01BF44E670F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1B438A9-B5F1-427A-9F5E-15B40949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25.11.2020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7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етский сад №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422078"/>
            <a:ext cx="4267200" cy="3200401"/>
          </a:xfrm>
          <a:prstGeom prst="rect">
            <a:avLst/>
          </a:prstGeom>
          <a:noFill/>
          <a:ln w="73025" cmpd="sng">
            <a:solidFill>
              <a:srgbClr val="60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197477"/>
            <a:ext cx="53473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>
                <a:solidFill>
                  <a:srgbClr val="C00000"/>
                </a:solidFill>
              </a:rPr>
              <a:t>МБДОУ № 9 «Детский сад компенсирующего вида» 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0768" y="4509120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/>
              <a:t>Адрес</a:t>
            </a:r>
            <a:r>
              <a:rPr lang="ru-RU" sz="2400" b="1" dirty="0"/>
              <a:t>:  Россия,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650025</a:t>
            </a:r>
            <a:r>
              <a:rPr lang="ru-RU" sz="2400" b="1" dirty="0"/>
              <a:t>, г. Кемерово,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улица </a:t>
            </a:r>
            <a:r>
              <a:rPr lang="ru-RU" sz="2400" b="1" dirty="0"/>
              <a:t> Чкалова, д. 9, 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телефон:8-</a:t>
            </a:r>
            <a:r>
              <a:rPr lang="ru-RU" sz="2400" b="1" dirty="0"/>
              <a:t>(3842)- 75-88-12</a:t>
            </a:r>
          </a:p>
        </p:txBody>
      </p:sp>
      <p:pic>
        <p:nvPicPr>
          <p:cNvPr id="2052" name="Picture 4" descr="http://smayli.ru/data/smiles/detia-658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68" y="346240"/>
            <a:ext cx="3417480" cy="340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01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471490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1800" b="1" dirty="0" smtClean="0">
                <a:solidFill>
                  <a:srgbClr val="FFC000"/>
                </a:solidFill>
              </a:rPr>
              <a:t>- Сначала формируются подкорковые структуры мозга, затем корковые.</a:t>
            </a:r>
            <a:r>
              <a:rPr lang="ru-RU" sz="1600" b="1" dirty="0" smtClean="0">
                <a:solidFill>
                  <a:srgbClr val="FFC000"/>
                </a:solidFill>
              </a:rPr>
              <a:t/>
            </a:r>
            <a:br>
              <a:rPr lang="ru-RU" sz="1600" b="1" dirty="0" smtClean="0">
                <a:solidFill>
                  <a:srgbClr val="FFC000"/>
                </a:solidFill>
              </a:rPr>
            </a:br>
            <a:r>
              <a:rPr lang="ru-RU" sz="1600" b="1" dirty="0" smtClean="0">
                <a:solidFill>
                  <a:srgbClr val="FFC000"/>
                </a:solidFill>
              </a:rPr>
              <a:t>-  </a:t>
            </a:r>
            <a:r>
              <a:rPr lang="ru-RU" sz="1800" b="1" dirty="0" smtClean="0">
                <a:solidFill>
                  <a:srgbClr val="FFC000"/>
                </a:solidFill>
              </a:rPr>
              <a:t>Правое полушарие созревает раньше левого</a:t>
            </a: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 Эта </a:t>
            </a:r>
            <a:r>
              <a:rPr lang="ru-RU" sz="1600" b="1" dirty="0" err="1" smtClean="0">
                <a:solidFill>
                  <a:schemeClr val="tx1"/>
                </a:solidFill>
              </a:rPr>
              <a:t>этапность</a:t>
            </a:r>
            <a:r>
              <a:rPr lang="ru-RU" sz="1600" b="1" dirty="0" smtClean="0">
                <a:solidFill>
                  <a:schemeClr val="tx1"/>
                </a:solidFill>
              </a:rPr>
              <a:t> учитывается и является основной в структуре занятий МЗО.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Центральная роль подкорковых структур  связана с сенсомоторным этапом развития. Это слаженные движения глаз,  языка, рук. Поэтому на первом этапе с ребёнком нужно ходить на четвереньках, делать дыхательные и </a:t>
            </a:r>
            <a:r>
              <a:rPr lang="ru-RU" sz="1600" b="1" dirty="0" err="1" smtClean="0">
                <a:solidFill>
                  <a:schemeClr val="tx1"/>
                </a:solidFill>
              </a:rPr>
              <a:t>глазодвигательные</a:t>
            </a:r>
            <a:r>
              <a:rPr lang="ru-RU" sz="1600" b="1" dirty="0" smtClean="0">
                <a:solidFill>
                  <a:schemeClr val="tx1"/>
                </a:solidFill>
              </a:rPr>
              <a:t> упражнения, причем заниматься этим в строго заданном режиме.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Таким образом, с помощью различных упражнений, представленной в данной технологии, заново проходятся все ключевые этапы  развития и адекватными нагрузками заполняются пропущенные отрезки развития ребенка, которые он не прошел по разным причинам. 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51281899"/>
              </p:ext>
            </p:extLst>
          </p:nvPr>
        </p:nvGraphicFramePr>
        <p:xfrm>
          <a:off x="287016" y="0"/>
          <a:ext cx="8856984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32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3"/>
            <a:ext cx="814393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/>
              <a:t>Блок №1</a:t>
            </a:r>
          </a:p>
          <a:p>
            <a:pPr lvl="0" algn="just"/>
            <a:r>
              <a:rPr lang="ru-RU" b="1" dirty="0" smtClean="0"/>
              <a:t>Ритуал приветствия и завершения занятий </a:t>
            </a:r>
            <a:r>
              <a:rPr lang="ru-RU" b="1" dirty="0" smtClean="0">
                <a:solidFill>
                  <a:srgbClr val="600000"/>
                </a:solidFill>
              </a:rPr>
              <a:t>- способствует созданию положительного эмоционального настроя.  Его главный девиз – «Посмотрите, как чудесно и интересно». </a:t>
            </a:r>
          </a:p>
          <a:p>
            <a:pPr lvl="0"/>
            <a:endParaRPr lang="ru-RU" b="1" dirty="0" smtClean="0"/>
          </a:p>
          <a:p>
            <a:pPr lvl="0"/>
            <a:r>
              <a:rPr lang="ru-RU" sz="2000" b="1" dirty="0" smtClean="0"/>
              <a:t>Блок №2</a:t>
            </a:r>
          </a:p>
          <a:p>
            <a:pPr lvl="0" algn="just"/>
            <a:r>
              <a:rPr lang="ru-RU" b="1" dirty="0" smtClean="0"/>
              <a:t>Разминка - </a:t>
            </a:r>
            <a:r>
              <a:rPr lang="ru-RU" b="1" dirty="0" smtClean="0">
                <a:solidFill>
                  <a:srgbClr val="600000"/>
                </a:solidFill>
              </a:rPr>
              <a:t>включает в себя упражнения, направленные на улучшение мышечного тонуса, координации движений и общего соматического баланса.</a:t>
            </a:r>
          </a:p>
          <a:p>
            <a:pPr lvl="0" algn="just">
              <a:buFontTx/>
              <a:buChar char="-"/>
            </a:pPr>
            <a:r>
              <a:rPr lang="ru-RU" sz="2000" b="1" dirty="0" smtClean="0">
                <a:solidFill>
                  <a:srgbClr val="006600"/>
                </a:solidFill>
              </a:rPr>
              <a:t>Растяжки </a:t>
            </a:r>
          </a:p>
          <a:p>
            <a:pPr lvl="0" algn="just">
              <a:buFontTx/>
              <a:buChar char="-"/>
            </a:pPr>
            <a:r>
              <a:rPr lang="ru-RU" sz="2000" b="1" dirty="0" smtClean="0">
                <a:solidFill>
                  <a:srgbClr val="006600"/>
                </a:solidFill>
              </a:rPr>
              <a:t>Пальчиковая гимнастика</a:t>
            </a:r>
          </a:p>
          <a:p>
            <a:pPr lvl="0" algn="just"/>
            <a:r>
              <a:rPr lang="ru-RU" sz="2000" b="1" dirty="0" smtClean="0">
                <a:solidFill>
                  <a:srgbClr val="006600"/>
                </a:solidFill>
              </a:rPr>
              <a:t>- Артикуляционная гимнастика</a:t>
            </a:r>
          </a:p>
          <a:p>
            <a:pPr lvl="0"/>
            <a:endParaRPr lang="ru-RU" b="1" dirty="0" smtClean="0"/>
          </a:p>
          <a:p>
            <a:pPr lvl="0"/>
            <a:r>
              <a:rPr lang="ru-RU" sz="2000" b="1" dirty="0" smtClean="0"/>
              <a:t>Блок №3</a:t>
            </a:r>
          </a:p>
          <a:p>
            <a:pPr lvl="0"/>
            <a:r>
              <a:rPr lang="ru-RU" b="1" dirty="0" smtClean="0"/>
              <a:t>Психомоторные координации – </a:t>
            </a:r>
            <a:r>
              <a:rPr lang="ru-RU" b="1" dirty="0" err="1" smtClean="0">
                <a:solidFill>
                  <a:srgbClr val="600000"/>
                </a:solidFill>
              </a:rPr>
              <a:t>общедвигательный</a:t>
            </a:r>
            <a:r>
              <a:rPr lang="ru-RU" b="1" dirty="0" smtClean="0">
                <a:solidFill>
                  <a:srgbClr val="600000"/>
                </a:solidFill>
              </a:rPr>
              <a:t>  репертуар.</a:t>
            </a:r>
          </a:p>
          <a:p>
            <a:pPr lvl="0">
              <a:buFontTx/>
              <a:buChar char="-"/>
            </a:pPr>
            <a:r>
              <a:rPr lang="ru-RU" sz="2000" b="1" dirty="0" smtClean="0">
                <a:solidFill>
                  <a:srgbClr val="006600"/>
                </a:solidFill>
              </a:rPr>
              <a:t>Дыхательные  упражнения</a:t>
            </a:r>
          </a:p>
          <a:p>
            <a:pPr lvl="0">
              <a:buFontTx/>
              <a:buChar char="-"/>
            </a:pPr>
            <a:r>
              <a:rPr lang="ru-RU" sz="2000" b="1" dirty="0" smtClean="0">
                <a:solidFill>
                  <a:srgbClr val="006600"/>
                </a:solidFill>
              </a:rPr>
              <a:t> </a:t>
            </a:r>
            <a:r>
              <a:rPr lang="ru-RU" sz="2000" b="1" dirty="0" err="1" smtClean="0">
                <a:solidFill>
                  <a:srgbClr val="006600"/>
                </a:solidFill>
              </a:rPr>
              <a:t>Глазодвигательные</a:t>
            </a:r>
            <a:r>
              <a:rPr lang="ru-RU" sz="2000" b="1" dirty="0" smtClean="0">
                <a:solidFill>
                  <a:srgbClr val="006600"/>
                </a:solidFill>
              </a:rPr>
              <a:t>  упражнения</a:t>
            </a:r>
          </a:p>
          <a:p>
            <a:pPr lvl="0">
              <a:buFontTx/>
              <a:buChar char="-"/>
            </a:pPr>
            <a:r>
              <a:rPr lang="ru-RU" sz="2000" b="1" dirty="0" smtClean="0">
                <a:solidFill>
                  <a:srgbClr val="006600"/>
                </a:solidFill>
              </a:rPr>
              <a:t> </a:t>
            </a:r>
            <a:r>
              <a:rPr lang="ru-RU" sz="2000" b="1" dirty="0" err="1" smtClean="0">
                <a:solidFill>
                  <a:srgbClr val="006600"/>
                </a:solidFill>
              </a:rPr>
              <a:t>Общедвигательные</a:t>
            </a:r>
            <a:r>
              <a:rPr lang="ru-RU" sz="2000" b="1" dirty="0" smtClean="0">
                <a:solidFill>
                  <a:srgbClr val="006600"/>
                </a:solidFill>
              </a:rPr>
              <a:t> упражнения: ползание, упражнения на координацию</a:t>
            </a:r>
          </a:p>
          <a:p>
            <a:pPr lvl="0"/>
            <a:r>
              <a:rPr lang="ru-RU" sz="2000" b="1" dirty="0" smtClean="0">
                <a:solidFill>
                  <a:srgbClr val="006600"/>
                </a:solidFill>
              </a:rPr>
              <a:t>-  Игры с мячом</a:t>
            </a:r>
          </a:p>
          <a:p>
            <a:pPr lvl="0" algn="just"/>
            <a:endParaRPr lang="ru-RU" b="1" dirty="0" smtClean="0">
              <a:solidFill>
                <a:srgbClr val="600000"/>
              </a:solidFill>
            </a:endParaRPr>
          </a:p>
          <a:p>
            <a:pPr lvl="0" algn="just"/>
            <a:endParaRPr lang="ru-RU" b="1" dirty="0" smtClean="0"/>
          </a:p>
          <a:p>
            <a:pPr lvl="0" algn="just"/>
            <a:endParaRPr lang="ru-RU" b="1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4221088"/>
            <a:ext cx="8715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52"/>
            <a:ext cx="85011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Блок № 4. </a:t>
            </a:r>
          </a:p>
          <a:p>
            <a:r>
              <a:rPr lang="ru-RU" sz="2000" b="1" dirty="0" smtClean="0"/>
              <a:t>Познавательные компетентности -</a:t>
            </a:r>
            <a:r>
              <a:rPr lang="ru-RU" sz="2000" b="1" dirty="0" smtClean="0">
                <a:solidFill>
                  <a:srgbClr val="600000"/>
                </a:solidFill>
              </a:rPr>
              <a:t> упражнения на все виды психических процессов (восприятие во всех модальностях, пространственные представления, речь, мышление).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142984"/>
            <a:ext cx="83575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/>
              <a:t>Тактильно-кинестетическое восприятие и схема тела.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Кинетические процессы.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Зрительное восприятие и пространственные представления.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Слуховое восприятие.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Речевые процессы.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Интеллектуальные процессы.</a:t>
            </a:r>
          </a:p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/>
            <a:r>
              <a:rPr lang="ru-RU" sz="2000" b="1" dirty="0" smtClean="0"/>
              <a:t>Блок № 5.</a:t>
            </a:r>
          </a:p>
          <a:p>
            <a:pPr marL="342900" indent="-342900"/>
            <a:r>
              <a:rPr lang="ru-RU" sz="2000" b="1" dirty="0" smtClean="0"/>
              <a:t>Подвижная игра.</a:t>
            </a:r>
          </a:p>
          <a:p>
            <a:pPr marL="342900" indent="-342900"/>
            <a:endParaRPr lang="ru-RU" sz="2000" b="1" dirty="0" smtClean="0"/>
          </a:p>
          <a:p>
            <a:pPr marL="342900" indent="-342900"/>
            <a:r>
              <a:rPr lang="ru-RU" sz="2000" b="1" dirty="0" smtClean="0"/>
              <a:t>Обсуждение . Рисунок на память.  Ритуал завершения. </a:t>
            </a:r>
          </a:p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>
              <a:buAutoNum type="arabicPeriod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510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686700" cy="42862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Особенности  программы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7637491" cy="484030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Цикл занятий для детей  5-12 лет: </a:t>
            </a:r>
          </a:p>
          <a:p>
            <a:pPr algn="just"/>
            <a:r>
              <a:rPr lang="ru-RU" sz="2000" b="1" dirty="0" smtClean="0"/>
              <a:t>- общая моторная неловкость; </a:t>
            </a:r>
          </a:p>
          <a:p>
            <a:pPr algn="just"/>
            <a:r>
              <a:rPr lang="ru-RU" sz="2000" b="1" dirty="0" smtClean="0"/>
              <a:t>- истощаемость нервных процессов;</a:t>
            </a:r>
          </a:p>
          <a:p>
            <a:pPr algn="just"/>
            <a:r>
              <a:rPr lang="ru-RU" sz="2000" b="1" dirty="0" smtClean="0"/>
              <a:t>- снижение внимания, памяти;</a:t>
            </a:r>
          </a:p>
          <a:p>
            <a:pPr algn="just"/>
            <a:r>
              <a:rPr lang="ru-RU" sz="2000" b="1" dirty="0" smtClean="0"/>
              <a:t>- двигательная заторможенность и расторможенность;</a:t>
            </a:r>
          </a:p>
          <a:p>
            <a:pPr algn="just"/>
            <a:r>
              <a:rPr lang="ru-RU" sz="2000" b="1" dirty="0" smtClean="0"/>
              <a:t>- трудности формирования пространственных представлений;</a:t>
            </a:r>
          </a:p>
          <a:p>
            <a:pPr algn="just"/>
            <a:r>
              <a:rPr lang="ru-RU" sz="2000" b="1" dirty="0" smtClean="0"/>
              <a:t>-  речевые нарушения; трудности в освоении чтения, письма;</a:t>
            </a:r>
          </a:p>
          <a:p>
            <a:pPr algn="just"/>
            <a:r>
              <a:rPr lang="ru-RU" sz="2000" b="1" dirty="0" smtClean="0"/>
              <a:t>- эмоционально-волевые проблемы; </a:t>
            </a:r>
          </a:p>
          <a:p>
            <a:pPr algn="just"/>
            <a:r>
              <a:rPr lang="ru-RU" sz="2000" b="1" dirty="0" smtClean="0"/>
              <a:t>Программа рассчитана на 21 неделю занятий,  содержит 4 этапа.</a:t>
            </a:r>
          </a:p>
          <a:p>
            <a:pPr algn="just"/>
            <a:r>
              <a:rPr lang="ru-RU" sz="2000" b="1" dirty="0" smtClean="0"/>
              <a:t>Могут проводить занятия психологи, дефектологи, логопеды, воспитатели.  </a:t>
            </a:r>
          </a:p>
          <a:p>
            <a:pPr algn="just"/>
            <a:r>
              <a:rPr lang="ru-RU" sz="2000" b="1" dirty="0" smtClean="0"/>
              <a:t>Главное условие - соблюдение последовательности выполнения всех заданий. Задания можно выполнять в течении дня, разделив их между специалистами.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С осторожностью и под наблюдением  для детей с  повышенной эпилептической готовностью,  с генетическими синдромами, с серьёзной сердечной недостаточностью,  детям с бронхиальной астмой.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Источники и авторы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04713" y="1610010"/>
            <a:ext cx="5077449" cy="442915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85728"/>
            <a:ext cx="6858048" cy="2585323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</a:t>
            </a:r>
            <a:endParaRPr lang="ru-RU" sz="5400" b="1" dirty="0">
              <a:ln w="1905"/>
              <a:gradFill>
                <a:gsLst>
                  <a:gs pos="0">
                    <a:srgbClr val="C17529">
                      <a:shade val="20000"/>
                      <a:satMod val="200000"/>
                    </a:srgbClr>
                  </a:gs>
                  <a:gs pos="78000">
                    <a:srgbClr val="C17529">
                      <a:tint val="90000"/>
                      <a:shade val="89000"/>
                      <a:satMod val="220000"/>
                    </a:srgbClr>
                  </a:gs>
                  <a:gs pos="100000">
                    <a:srgbClr val="C1752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071810"/>
            <a:ext cx="5779461" cy="3538445"/>
          </a:xfrm>
          <a:prstGeom prst="ellipse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442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08356" y="476672"/>
            <a:ext cx="6156132" cy="57554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000" b="1" spc="50" dirty="0" smtClean="0">
                <a:ln w="11430"/>
                <a:solidFill>
                  <a:srgbClr val="6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Использование разных форм и методов в коррекционной работе с детьми дошкольного возраста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Учитель-дефектолог: Тимофеева Ю. В.</a:t>
            </a:r>
          </a:p>
        </p:txBody>
      </p:sp>
      <p:pic>
        <p:nvPicPr>
          <p:cNvPr id="1030" name="Picture 6" descr="http://anyamashka.ru/_ph/33/2/3152880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2828432" cy="231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4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20137891"/>
              </p:ext>
            </p:extLst>
          </p:nvPr>
        </p:nvGraphicFramePr>
        <p:xfrm>
          <a:off x="323528" y="260648"/>
          <a:ext cx="871296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023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355346"/>
            <a:ext cx="76009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rial Black" pitchFamily="34" charset="0"/>
              </a:rPr>
              <a:t>Особенности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rial Black" pitchFamily="34" charset="0"/>
              </a:rPr>
              <a:t>развития детей с нарушениями зрения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28662" y="1785926"/>
            <a:ext cx="7462332" cy="47863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целостное восприятие действительности</a:t>
            </a:r>
            <a:r>
              <a:rPr lang="ru-RU" sz="1800" b="1" dirty="0" smtClean="0">
                <a:ln>
                  <a:solidFill>
                    <a:schemeClr val="tx1"/>
                  </a:solidFill>
                </a:ln>
                <a:solidFill>
                  <a:srgbClr val="600000"/>
                </a:solidFill>
              </a:rPr>
              <a:t/>
            </a:r>
            <a:br>
              <a:rPr lang="ru-RU" sz="1800" b="1" dirty="0" smtClean="0">
                <a:ln>
                  <a:solidFill>
                    <a:schemeClr val="tx1"/>
                  </a:solidFill>
                </a:ln>
                <a:solidFill>
                  <a:srgbClr val="600000"/>
                </a:solidFill>
              </a:rPr>
            </a:br>
            <a:r>
              <a:rPr lang="ru-RU" sz="1800" b="1" u="sng" dirty="0" smtClean="0">
                <a:solidFill>
                  <a:schemeClr val="bg1"/>
                </a:solidFill>
              </a:rPr>
              <a:t/>
            </a:r>
            <a:br>
              <a:rPr lang="ru-RU" sz="1800" b="1" u="sng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Низкая  острота зрения,   несформированность </a:t>
            </a:r>
            <a:r>
              <a:rPr lang="ru-RU" sz="1800" b="1" dirty="0" err="1" smtClean="0">
                <a:solidFill>
                  <a:schemeClr val="tx1"/>
                </a:solidFill>
              </a:rPr>
              <a:t>глазодвигательных</a:t>
            </a:r>
            <a:r>
              <a:rPr lang="ru-RU" sz="1800" b="1" dirty="0" smtClean="0">
                <a:solidFill>
                  <a:schemeClr val="tx1"/>
                </a:solidFill>
              </a:rPr>
              <a:t> функций,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 отсутствие </a:t>
            </a:r>
            <a:r>
              <a:rPr lang="ru-RU" sz="1800" b="1" dirty="0" err="1" smtClean="0">
                <a:solidFill>
                  <a:schemeClr val="tx1"/>
                </a:solidFill>
              </a:rPr>
              <a:t>бинокулярности</a:t>
            </a:r>
            <a:r>
              <a:rPr lang="ru-RU" sz="1800" b="1" dirty="0" smtClean="0">
                <a:solidFill>
                  <a:schemeClr val="tx1"/>
                </a:solidFill>
              </a:rPr>
              <a:t>,  стереоскопии,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 нарушения или слабость в цветоразличении,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>затрудняют формирование реальных представлений об окружающем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u="sng" dirty="0" smtClean="0">
                <a:solidFill>
                  <a:schemeClr val="tx1"/>
                </a:solidFill>
              </a:rPr>
              <a:t/>
            </a:r>
            <a:br>
              <a:rPr lang="ru-RU" sz="1800" b="1" u="sng" dirty="0" smtClean="0">
                <a:solidFill>
                  <a:schemeClr val="tx1"/>
                </a:solidFill>
              </a:rPr>
            </a:br>
            <a:r>
              <a:rPr lang="ru-RU" sz="1800" b="1" u="sng" dirty="0" smtClean="0">
                <a:solidFill>
                  <a:schemeClr val="tx1"/>
                </a:solidFill>
              </a:rPr>
              <a:t>Наблюдаются сложности в выделении и узнавании формы, цвета, величины и пространственного положения предметов.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714480" y="1357299"/>
            <a:ext cx="6417734" cy="57150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При различных нарушениях зрения страдает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01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Администратор\Рабочий стол\Ю.В\Плакат Мы видим мир по-разному\Нормальное зре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42852"/>
            <a:ext cx="3959785" cy="3071834"/>
          </a:xfrm>
          <a:prstGeom prst="rect">
            <a:avLst/>
          </a:prstGeom>
          <a:noFill/>
        </p:spPr>
      </p:pic>
      <p:pic>
        <p:nvPicPr>
          <p:cNvPr id="49156" name="Picture 4" descr="C:\Documents and Settings\Администратор\Рабочий стол\Ю.В\Плакат Мы видим мир по-разному\Обратный астигматиз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3782" y="3429000"/>
            <a:ext cx="3853224" cy="3000396"/>
          </a:xfrm>
          <a:prstGeom prst="rect">
            <a:avLst/>
          </a:prstGeom>
          <a:noFill/>
        </p:spPr>
      </p:pic>
      <p:pic>
        <p:nvPicPr>
          <p:cNvPr id="49157" name="Picture 5" descr="C:\Documents and Settings\Администратор\Рабочий стол\Ю.В\Плакат Мы видим мир по-разному\Косой астигматиз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00438"/>
            <a:ext cx="3643338" cy="276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38328"/>
            <a:ext cx="8258204" cy="623394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</a:rPr>
              <a:t>Все больше детей в настоящее время имеют различные особенности в развитии: </a:t>
            </a: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речевые нарушения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нарушение координации движений,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ru-RU" sz="2000" b="1" dirty="0" err="1" smtClean="0">
                <a:solidFill>
                  <a:srgbClr val="002060"/>
                </a:solidFill>
              </a:rPr>
              <a:t>глазодвигательные</a:t>
            </a:r>
            <a:r>
              <a:rPr lang="ru-RU" sz="2000" b="1" dirty="0" smtClean="0">
                <a:solidFill>
                  <a:srgbClr val="002060"/>
                </a:solidFill>
              </a:rPr>
              <a:t>   нарушения,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дефицитарность психических процессов:  памяти, внимания, пространственных представлений и т.д.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эмоциональная неустойчивость;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сложности  общении со сверстниками и взрослыми.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Все эти проблемы обусловлены разными причинами, как правило, зарождающимися в период внутриутробного развития, и дальше, в период дошкольного и школьного детства, усугубляются, т.е</a:t>
            </a:r>
            <a:r>
              <a:rPr lang="ru-RU" sz="1800" b="1" u="sng" dirty="0" smtClean="0">
                <a:solidFill>
                  <a:schemeClr val="tx1"/>
                </a:solidFill>
              </a:rPr>
              <a:t>. процесс развития ребенка искажен.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20137891"/>
              </p:ext>
            </p:extLst>
          </p:nvPr>
        </p:nvGraphicFramePr>
        <p:xfrm>
          <a:off x="323528" y="260648"/>
          <a:ext cx="871296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7158" y="2143116"/>
            <a:ext cx="8643998" cy="4500594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рождение ребенка (ребенок проходит родовые пути);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лежит на спине;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 положении на животе поднимает голову и охватывает  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глазами пространство;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поворачивается на один бок, на другой, на живот;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ползает по-пластунски;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поднимает руки, упирается;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садится;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ползает на четвереньках;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встает сначала с помощью рук, потом без;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начинает ходить сначала с помощью взрослого, затем самостоятельно.</a:t>
            </a:r>
            <a:endParaRPr lang="ru-RU" sz="24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429124" y="1571612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3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0" y="71414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039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7"/>
            <a:ext cx="8606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spcAft>
                <a:spcPts val="3000"/>
              </a:spcAft>
            </a:pPr>
            <a:endParaRPr lang="ru-RU" sz="3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642918"/>
            <a:ext cx="721523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Автор– А.В. Семенович, профессор Московского психолого-педагогического университета.    </a:t>
            </a:r>
          </a:p>
          <a:p>
            <a:pPr algn="just"/>
            <a:r>
              <a:rPr lang="ru-RU" sz="2400" b="1" dirty="0" smtClean="0"/>
              <a:t> Метод замещающего онтогенеза – технология, которая направлена на активизацию ресурсов мозга.  </a:t>
            </a:r>
          </a:p>
          <a:p>
            <a:pPr algn="just"/>
            <a:r>
              <a:rPr lang="ru-RU" sz="2400" b="1" dirty="0" smtClean="0"/>
              <a:t>     Её основной принцип: планомерное ретроспективное  воспроизведение тех периодов развития, которые не были полностью освоены ребёнком. </a:t>
            </a:r>
          </a:p>
          <a:p>
            <a:pPr algn="just"/>
            <a:r>
              <a:rPr lang="ru-RU" sz="2400" b="1" dirty="0" smtClean="0"/>
              <a:t>     Структура технологии полностью повторяет  этапы развития ребёнка и выстроена в определённой последовательности, связанную с процессом созревания мозга.</a:t>
            </a:r>
          </a:p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922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1403</TotalTime>
  <Words>584</Words>
  <Application>Microsoft Office PowerPoint</Application>
  <PresentationFormat>Экран (4:3)</PresentationFormat>
  <Paragraphs>114</Paragraphs>
  <Slides>16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Arial</vt:lpstr>
      <vt:lpstr>Arial Black</vt:lpstr>
      <vt:lpstr>Calibri</vt:lpstr>
      <vt:lpstr>Candara</vt:lpstr>
      <vt:lpstr>Constantia</vt:lpstr>
      <vt:lpstr>Franklin Gothic Book</vt:lpstr>
      <vt:lpstr>Franklin Gothic Medium</vt:lpstr>
      <vt:lpstr>Symbol</vt:lpstr>
      <vt:lpstr>Times New Roman</vt:lpstr>
      <vt:lpstr>Wingdings 2</vt:lpstr>
      <vt:lpstr>Волна</vt:lpstr>
      <vt:lpstr>Трек</vt:lpstr>
      <vt:lpstr>Презентация PowerPoint</vt:lpstr>
      <vt:lpstr>Презентация PowerPoint</vt:lpstr>
      <vt:lpstr>Презентация PowerPoint</vt:lpstr>
      <vt:lpstr> целостное восприятие действительности  Низкая  острота зрения,   несформированность глазодвигательных функций,   отсутствие бинокулярности,  стереоскопии,   нарушения или слабость в цветоразличении,  затрудняют формирование реальных представлений об окружающем   Наблюдаются сложности в выделении и узнавании формы, цвета, величины и пространственного положения предметов. </vt:lpstr>
      <vt:lpstr>Презентация PowerPoint</vt:lpstr>
      <vt:lpstr>Все больше детей в настоящее время имеют различные особенности в развитии:  - речевые нарушения - нарушение координации движений,  - глазодвигательные   нарушения,  дефицитарность психических процессов:  памяти, внимания, пространственных представлений и т.д. - эмоциональная неустойчивость; - сложности  общении со сверстниками и взрослыми.  Все эти проблемы обусловлены разными причинами, как правило, зарождающимися в период внутриутробного развития, и дальше, в период дошкольного и школьного детства, усугубляются, т.е. процесс развития ребенка искажен.   </vt:lpstr>
      <vt:lpstr>Презентация PowerPoint</vt:lpstr>
      <vt:lpstr>Презентация PowerPoint</vt:lpstr>
      <vt:lpstr>Презентация PowerPoint</vt:lpstr>
      <vt:lpstr>- Сначала формируются подкорковые структуры мозга, затем корковые. -  Правое полушарие созревает раньше левого  Эта этапность учитывается и является основной в структуре занятий МЗО. Центральная роль подкорковых структур  связана с сенсомоторным этапом развития. Это слаженные движения глаз,  языка, рук. Поэтому на первом этапе с ребёнком нужно ходить на четвереньках, делать дыхательные и глазодвигательные упражнения, причем заниматься этим в строго заданном режиме.  Таким образом, с помощью различных упражнений, представленной в данной технологии, заново проходятся все ключевые этапы  развития и адекватными нагрузками заполняются пропущенные отрезки развития ребенка, которые он не прошел по разным причинам.   </vt:lpstr>
      <vt:lpstr>Презентация PowerPoint</vt:lpstr>
      <vt:lpstr>Презентация PowerPoint</vt:lpstr>
      <vt:lpstr>Презентация PowerPoint</vt:lpstr>
      <vt:lpstr>Особенности  программы </vt:lpstr>
      <vt:lpstr>Источники и авторы</vt:lpstr>
      <vt:lpstr>Презентация PowerPoint</vt:lpstr>
    </vt:vector>
  </TitlesOfParts>
  <Company>RUS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UserXP</dc:creator>
  <cp:lastModifiedBy>User</cp:lastModifiedBy>
  <cp:revision>104</cp:revision>
  <dcterms:created xsi:type="dcterms:W3CDTF">2013-02-07T04:53:57Z</dcterms:created>
  <dcterms:modified xsi:type="dcterms:W3CDTF">2020-11-25T06:05:14Z</dcterms:modified>
</cp:coreProperties>
</file>