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13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16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5376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63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5670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601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062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32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59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1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2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21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133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9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9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B8F4236-0270-4690-8572-C8E944895AF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7290D10-124E-4851-BE2C-60F03CC3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123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9212" y="188641"/>
            <a:ext cx="86609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ramond" panose="02020404030301010803" pitchFamily="18" charset="0"/>
              </a:rPr>
              <a:t>ДЕНЬ </a:t>
            </a:r>
          </a:p>
          <a:p>
            <a:pPr algn="ctr"/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ramond" panose="02020404030301010803" pitchFamily="18" charset="0"/>
              </a:rPr>
              <a:t>РОЖДЕНИЯ </a:t>
            </a:r>
          </a:p>
          <a:p>
            <a:pPr algn="ctr"/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ramond" panose="02020404030301010803" pitchFamily="18" charset="0"/>
              </a:rPr>
              <a:t>ДЕДА МОРОЗА!</a:t>
            </a:r>
          </a:p>
        </p:txBody>
      </p:sp>
      <p:pic>
        <p:nvPicPr>
          <p:cNvPr id="1030" name="Picture 6" descr="Наш любимый дед мороз!) часть 2. Сказки и все о ни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211" y="2773963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88088" y="3890665"/>
            <a:ext cx="35283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ramond" panose="02020404030301010803" pitchFamily="18" charset="0"/>
              </a:rPr>
              <a:t>18 НОЯБРЯ</a:t>
            </a:r>
          </a:p>
        </p:txBody>
      </p:sp>
    </p:spTree>
    <p:extLst>
      <p:ext uri="{BB962C8B-B14F-4D97-AF65-F5344CB8AC3E}">
        <p14:creationId xmlns:p14="http://schemas.microsoft.com/office/powerpoint/2010/main" val="3705497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6160" y="836713"/>
            <a:ext cx="2808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6"/>
                </a:solidFill>
                <a:latin typeface="Garamond" panose="02020404030301010803" pitchFamily="18" charset="0"/>
              </a:rPr>
              <a:t>18 ноября- День рождения Деда мороза. Именно в этот день на его вотчине, в Великом Устюге, начинается настоящая зима, ударяют суровые морозы..</a:t>
            </a:r>
          </a:p>
        </p:txBody>
      </p:sp>
      <p:pic>
        <p:nvPicPr>
          <p:cNvPr id="1028" name="Picture 4" descr="https://avatars.mds.yandex.net/get-zen_doc/1554513/pub_5db2a4a5e3062c00ae5edd36_5db2a673ec575b00af253880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1" y="548680"/>
            <a:ext cx="5544616" cy="598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260647"/>
            <a:ext cx="86764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Каков возраст зимнего волшебника ‑ доподлинно неизвестно, но День рождения Деда Мороза с 2005 года отмечается в России всенародно. Дату дня рождения Деда Мороза придумали сами дети, поскольку именно 18 ноября, по наблюдениям синоптиков, на «родине» Деда Мороза в Вологодской области начинается настоящая морозная зима и на земле образуется устойчивый снежный покров, а значит, вступает Мороз в свои законные владения.</a:t>
            </a:r>
          </a:p>
        </p:txBody>
      </p:sp>
      <p:pic>
        <p:nvPicPr>
          <p:cNvPr id="2050" name="Picture 2" descr="https://odisseya-nn.ru/wp-content/uploads/2020/08/f6bb633316b5a21ed7603b31828e783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00" y="3212976"/>
            <a:ext cx="712879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0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476673"/>
            <a:ext cx="30963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/>
                </a:solidFill>
                <a:latin typeface="Garamond" panose="02020404030301010803" pitchFamily="18" charset="0"/>
              </a:rPr>
              <a:t>Образ Деда Мороза ‑ строгого старика, иногда сварливого, но справедливого, который хорошим людям благоволит и их одаривает, а плохих может и заморозить своим волшебным посохом, в русском фольклоре складывался на протяжении многих веков. </a:t>
            </a:r>
          </a:p>
        </p:txBody>
      </p:sp>
      <p:pic>
        <p:nvPicPr>
          <p:cNvPr id="3074" name="Picture 2" descr="http://history-doc.ru/wp-content/uploads/2019/12/1-1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921" y="476672"/>
            <a:ext cx="4863233" cy="607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4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se-zdes.ua/media/k2/items/cache/35dbf9f9868cc61eca6b56ad6668243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838" y="139609"/>
            <a:ext cx="5596306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96200" y="404665"/>
            <a:ext cx="2483768" cy="52629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/>
                </a:solidFill>
                <a:latin typeface="Garamond" panose="02020404030301010803" pitchFamily="18" charset="0"/>
              </a:rPr>
              <a:t>18 ноября Российский Дед Мороз отметит День рождения в кругу своих друзей по волшебным делам, которые приедут к нему со всех уголков России, стран ближнего и дальнего зарубежья. </a:t>
            </a:r>
          </a:p>
        </p:txBody>
      </p:sp>
    </p:spTree>
    <p:extLst>
      <p:ext uri="{BB962C8B-B14F-4D97-AF65-F5344CB8AC3E}">
        <p14:creationId xmlns:p14="http://schemas.microsoft.com/office/powerpoint/2010/main" val="8363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17989" y="620689"/>
            <a:ext cx="474250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6"/>
                </a:solidFill>
                <a:latin typeface="Garamond" panose="02020404030301010803" pitchFamily="18" charset="0"/>
              </a:rPr>
              <a:t>Ожидается также прибытие двух специализированных детских поездов и приезд любимой внучки Снегурочки. Множество самых неожиданных подарков и сюрпризов ждет в этот день не только самого именинника, но и всех, кто придет на праздник.</a:t>
            </a:r>
          </a:p>
        </p:txBody>
      </p:sp>
      <p:pic>
        <p:nvPicPr>
          <p:cNvPr id="8196" name="Picture 4" descr="http://img-fotki.yandex.ru/get/2708/35517494.82/0_941b0_cb35832e_or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7888" y="2868037"/>
            <a:ext cx="5302101" cy="37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www.business-vector.info/wp-content/uploads/2019/11/novogodnie-prazdni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553" y="476672"/>
            <a:ext cx="373285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4.infourok.ru/uploads/ex/0a53/000a7e1a-0a3ded0d/hello_html_4ebb166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1036" y="3575496"/>
            <a:ext cx="3696345" cy="334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49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ЯРКИЕ СОБЫТИЯ РУССКОЙ ЗИМЫ от CHEIE-TUR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4" y="1628800"/>
            <a:ext cx="770485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077200" cy="109537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/>
                </a:solidFill>
                <a:latin typeface="Garamond" panose="02020404030301010803" pitchFamily="18" charset="0"/>
              </a:rPr>
              <a:t>И взрослые и дети спешат поздравить главного волшебника с днем рождения</a:t>
            </a:r>
            <a:endParaRPr lang="ru-RU" b="1" i="1" dirty="0">
              <a:solidFill>
                <a:schemeClr val="accent6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8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bryansknovosti.ru/wp-content/uploads/2016/11/%D0%94%D0%B5%D0%BD%D1%8C-%D1%80%D0%BE%D0%B6%D0%B4%D0%B5%D0%BD%D0%B8%D1%8F-%D0%94%D0%B5%D0%B4%D0%B0-%D0%9C%D0%BE%D1%80%D0%BE%D0%B7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116632"/>
            <a:ext cx="784887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4869160"/>
            <a:ext cx="7927032" cy="115064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accent6"/>
                </a:solidFill>
                <a:latin typeface="Garamond" panose="02020404030301010803" pitchFamily="18" charset="0"/>
              </a:rPr>
              <a:t>Ребята, не забудьте поздравить Деда мороза с днем рождения, ведь он так ждет!</a:t>
            </a:r>
          </a:p>
        </p:txBody>
      </p:sp>
    </p:spTree>
    <p:extLst>
      <p:ext uri="{BB962C8B-B14F-4D97-AF65-F5344CB8AC3E}">
        <p14:creationId xmlns:p14="http://schemas.microsoft.com/office/powerpoint/2010/main" val="10793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</TotalTime>
  <Words>177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Century Gothic</vt:lpstr>
      <vt:lpstr>Garamond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взрослые и дети спешат поздравить главного волшебника с днем рождения</vt:lpstr>
      <vt:lpstr>Ребята, не забудьте поздравить Деда мороза с днем рождения, ведь он так ждет!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кум</dc:creator>
  <cp:lastModifiedBy>виктор кум</cp:lastModifiedBy>
  <cp:revision>1</cp:revision>
  <dcterms:created xsi:type="dcterms:W3CDTF">2020-11-29T08:01:00Z</dcterms:created>
  <dcterms:modified xsi:type="dcterms:W3CDTF">2020-11-29T08:19:13Z</dcterms:modified>
</cp:coreProperties>
</file>