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5" r:id="rId7"/>
    <p:sldId id="266" r:id="rId8"/>
    <p:sldId id="267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59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1308E7-3263-4886-A203-ED4F36DCA76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9E1E05-7AD6-4BB3-B81A-CA536B1314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и по запросу скоро в школ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14554"/>
            <a:ext cx="6796047" cy="39665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500042"/>
            <a:ext cx="8640959" cy="13774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Что должен знать и уметь ребенок 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 поступлению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первый класс?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и по запросу скоро в школ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1329" y="284455"/>
            <a:ext cx="686521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Социально-коммуникативное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развитие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84969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должны знать: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Свою Ф.И.О.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Сколько ему лет. Когда у него день рождения?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Домашний адрес и телефон.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Знание имен, отчеств родителей, их профессии.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Герб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флаг и гимн нашей страны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,знать какие достопримечательности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есть в нашем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городе.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3" y="4563981"/>
            <a:ext cx="3024607" cy="2082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675169"/>
            <a:ext cx="856895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b="1" u="sng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Перед </a:t>
            </a:r>
            <a:r>
              <a:rPr lang="ru-RU" sz="2000" b="1" u="sng" dirty="0">
                <a:latin typeface="Times New Roman" pitchFamily="18" charset="0"/>
                <a:ea typeface="Times New Roman"/>
                <a:cs typeface="Times New Roman" pitchFamily="18" charset="0"/>
              </a:rPr>
              <a:t>поступлением в 1 класс ребенок должен знать</a:t>
            </a:r>
            <a:r>
              <a:rPr lang="ru-RU" sz="20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Основные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цвета.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Дни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недели.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Времена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года.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Понятия «право - лево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Основные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профессии.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Домашних и основные виды диких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животных.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Детенышей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животных.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Знать зимующих и перелетных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птиц.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Виды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транспорта.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Уметь ориентироваться на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бумаге.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Знать что такое овощи и фрукты. Уметь отличать овощи от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фруктов.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Должен уметь показать правый глаз, правую руку и т.д.</a:t>
            </a:r>
            <a:endParaRPr lang="ru-RU" sz="20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44576"/>
            <a:ext cx="45729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Times New Roman"/>
                <a:cs typeface="Times New Roman"/>
              </a:rPr>
              <a:t>Общий  кругозор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260648"/>
            <a:ext cx="4335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Математика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199814"/>
            <a:ext cx="8856984" cy="306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itchFamily="18" charset="0"/>
                <a:ea typeface="Times New Roman"/>
                <a:cs typeface="Times New Roman" pitchFamily="18" charset="0"/>
              </a:rPr>
              <a:t>По математике ребенок должен знать:</a:t>
            </a:r>
            <a:endParaRPr lang="ru-RU" sz="2400" b="1" u="sng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Иметь понятия о  прямом и обратном 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счете.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Владеть пространственными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представлениями.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Знать понятия «больше - меньше, поровну», «большой – маленький», «высокий - низкий», «широкий - узкий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Знать основные геометрические фигуры: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круг, квадрат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, треугольник, овал,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прямоугольник.</a:t>
            </a:r>
            <a:endParaRPr lang="ru-RU" sz="24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61048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3201" y="4168374"/>
            <a:ext cx="2585590" cy="257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300" y="949747"/>
            <a:ext cx="8496944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Ребенок </a:t>
            </a:r>
            <a:r>
              <a:rPr lang="ru-RU" sz="2400" b="1" u="sng" dirty="0">
                <a:latin typeface="Times New Roman" pitchFamily="18" charset="0"/>
                <a:ea typeface="Times New Roman"/>
                <a:cs typeface="Times New Roman" pitchFamily="18" charset="0"/>
              </a:rPr>
              <a:t>должен уметь:</a:t>
            </a:r>
            <a:endParaRPr lang="ru-RU" sz="2400" b="1" u="sng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Пересказывать простое услышанное произведение  для  дошкольного 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возраста.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Рассказывать по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картинке.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Знать небольшие 1- 2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стихотворения.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Знать  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сказки.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Отвечать на поставленные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вопросы.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Делать какое-либо задание по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образцу.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Запоминать до 10 увиденных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картинок.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Заканчивать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предложения.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Находить лишнюю картинку или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слово.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Уметь отгадывать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загадки.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Группировать предметы по признаку.</a:t>
            </a:r>
            <a:endParaRPr lang="ru-RU" sz="24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0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116632"/>
            <a:ext cx="5718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Навыки  письма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6479" y="980728"/>
            <a:ext cx="8280920" cy="2613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/>
                <a:ea typeface="Times New Roman"/>
                <a:cs typeface="Times New Roman"/>
              </a:rPr>
              <a:t>Ребенок должен уметь:</a:t>
            </a:r>
            <a:endParaRPr lang="ru-RU" sz="2400" b="1" u="sng" dirty="0"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Обводить картинки по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контуру.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Обводить печатные буквы по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контору.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Правильно держать ручку в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руке.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Копировать геометрическую фигуру по клеточкам.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8" name="Picture 6" descr="Картинки по запросу школа -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8687" y="3789040"/>
            <a:ext cx="4536504" cy="280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19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1487956"/>
            <a:ext cx="8424935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400" b="1" u="sng" dirty="0" smtClean="0">
                <a:latin typeface="Times New Roman"/>
                <a:ea typeface="Times New Roman"/>
                <a:cs typeface="Times New Roman"/>
              </a:rPr>
              <a:t>Дети </a:t>
            </a:r>
            <a:r>
              <a:rPr lang="ru-RU" sz="2400" b="1" u="sng" dirty="0">
                <a:latin typeface="Times New Roman"/>
                <a:ea typeface="Times New Roman"/>
                <a:cs typeface="Times New Roman"/>
              </a:rPr>
              <a:t>должны:</a:t>
            </a:r>
            <a:endParaRPr lang="ru-RU" sz="2400" b="1" u="sng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Первыми здороваться.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В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ежливо прощаться.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Б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лагодарить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за оказанную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помощь.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Говорить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тихо, не привлекая к себе внимания, не мешать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другим.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Вежливо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обращаться с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просьбой.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перебивать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говорящего.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вмешиваться в разговор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старших.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Соблюдать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порядок, чистоту.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32"/>
            <a:ext cx="864095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Times New Roman"/>
                <a:cs typeface="Times New Roman"/>
              </a:rPr>
              <a:t>Прививайте малышу элементарные </a:t>
            </a: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Times New Roman"/>
                <a:cs typeface="Times New Roman"/>
              </a:rPr>
              <a:t>правила </a:t>
            </a: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Times New Roman"/>
                <a:cs typeface="Times New Roman"/>
              </a:rPr>
              <a:t>поведения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Times New Roman"/>
                <a:cs typeface="Times New Roman"/>
              </a:rPr>
              <a:t>ещё   до </a:t>
            </a: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Times New Roman"/>
                <a:cs typeface="Times New Roman"/>
              </a:rPr>
              <a:t>школы!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09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и по запросу спасибо за вним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954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336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23</cp:revision>
  <dcterms:created xsi:type="dcterms:W3CDTF">2016-10-06T13:18:03Z</dcterms:created>
  <dcterms:modified xsi:type="dcterms:W3CDTF">2020-11-29T20:05:25Z</dcterms:modified>
</cp:coreProperties>
</file>