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notesMasterIdLst>
    <p:notesMasterId r:id="rId13"/>
  </p:notesMasterIdLst>
  <p:sldIdLst>
    <p:sldId id="256" r:id="rId2"/>
    <p:sldId id="277" r:id="rId3"/>
    <p:sldId id="278" r:id="rId4"/>
    <p:sldId id="268" r:id="rId5"/>
    <p:sldId id="258" r:id="rId6"/>
    <p:sldId id="259" r:id="rId7"/>
    <p:sldId id="279" r:id="rId8"/>
    <p:sldId id="263" r:id="rId9"/>
    <p:sldId id="276" r:id="rId10"/>
    <p:sldId id="271" r:id="rId11"/>
    <p:sldId id="294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18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622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3A91EE-FB7C-48D0-950D-B2905FA23C27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FB8D6C-5903-4D4D-9CF1-522465BB1D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6617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FB8D6C-5903-4D4D-9CF1-522465BB1D1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FB8D6C-5903-4D4D-9CF1-522465BB1D1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596F8222-4056-463A-8BF1-42B4DEA11A1F}" type="datetimeFigureOut">
              <a:rPr lang="ru-RU" smtClean="0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B0041EFC-4F71-4195-AEDB-F4F4E2C46E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0FB9D1-ED1A-4FB1-AF9D-BB381E623532}" type="datetimeFigureOut">
              <a:rPr lang="ru-RU" smtClean="0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291243-72E5-4E73-BDE9-4679ED10B6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3B3180-4250-4DE8-A356-C8F4CE2FFBDD}" type="datetimeFigureOut">
              <a:rPr lang="ru-RU" smtClean="0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10D302-9490-43D0-8591-5CCCA07A5C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97E8A-3EF5-4D56-BCE9-00638C0CA241}" type="datetimeFigureOut">
              <a:rPr lang="ru-RU" smtClean="0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55BB7-E7E5-42F8-9D4E-9DB1761637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6A31C926-840E-4CB6-8BAF-9BCF3A8234F2}" type="datetimeFigureOut">
              <a:rPr lang="ru-RU" smtClean="0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5C77C8C3-3A39-41E9-BA58-5262036DEA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93E507-3429-4EEE-821D-FCBDA437F1C5}" type="datetimeFigureOut">
              <a:rPr lang="ru-RU" smtClean="0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876A74-AD8C-4945-AB2B-8F5E7FD054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6D2C43-B7A4-42C3-AA53-4C3EA68D85A3}" type="datetimeFigureOut">
              <a:rPr lang="ru-RU" smtClean="0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147C59-C77C-4265-B6EC-FCAD5C00CB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05E5F1-67FE-407C-950A-03F71282412B}" type="datetimeFigureOut">
              <a:rPr lang="ru-RU" smtClean="0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578997-4B81-43F9-9191-9495602B5C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1827FC-25C6-4615-9058-745AE925CA83}" type="datetimeFigureOut">
              <a:rPr lang="ru-RU" smtClean="0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ACCC49-8C52-41E1-9229-F12FAAC416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6A165E-4B35-4278-A230-3D788560B97B}" type="datetimeFigureOut">
              <a:rPr lang="ru-RU" smtClean="0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DAE42-9B6D-44FF-892E-4571264C1C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C3C800-FB95-44C6-88C2-FA9BD5668F16}" type="datetimeFigureOut">
              <a:rPr lang="ru-RU" smtClean="0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2778CA-5B81-4E5A-B260-2F25078FD9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123BDE2-1C83-4B30-8390-ABCB193CF79F}" type="datetimeFigureOut">
              <a:rPr lang="ru-RU" smtClean="0"/>
              <a:pPr>
                <a:defRPr/>
              </a:pPr>
              <a:t>29.11.2020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8E8B718-8AF6-4C53-A7CF-236D0FC0FE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0"/>
            <a:ext cx="8208912" cy="2857520"/>
          </a:xfrm>
        </p:spPr>
        <p:txBody>
          <a:bodyPr>
            <a:normAutofit/>
          </a:bodyPr>
          <a:lstStyle/>
          <a:p>
            <a:pPr eaLnBrk="1" hangingPunct="1"/>
            <a:endParaRPr lang="ru-RU" sz="1400" b="1" dirty="0">
              <a:solidFill>
                <a:schemeClr val="tx2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2555776" y="3429000"/>
            <a:ext cx="604147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1928794" y="3643314"/>
            <a:ext cx="6286512" cy="1492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1436688" marR="0" lvl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Выполнил:</a:t>
            </a:r>
          </a:p>
          <a:p>
            <a:pPr marL="1436688" marR="0" lvl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Воспитатель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ДОУ « Детский сад №69» </a:t>
            </a:r>
            <a:r>
              <a:rPr kumimoji="0" lang="ru-RU" b="1" i="0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Секретаренко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Оксана Анатольевна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1691680" y="6165304"/>
            <a:ext cx="4248472" cy="1667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1436688" marR="0" lvl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1124744"/>
            <a:ext cx="781399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chemeClr val="bg2"/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</a:t>
            </a:r>
            <a:r>
              <a:rPr lang="ru-RU" sz="5400" b="1" cap="none" spc="0" dirty="0">
                <a:ln w="17780" cmpd="sng">
                  <a:solidFill>
                    <a:schemeClr val="bg2"/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расная книга</a:t>
            </a:r>
          </a:p>
          <a:p>
            <a:pPr algn="ctr"/>
            <a:r>
              <a:rPr lang="ru-RU" sz="5400" b="1" cap="none" spc="0" dirty="0">
                <a:ln w="17780" cmpd="sng">
                  <a:solidFill>
                    <a:schemeClr val="bg2"/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Саратовской о</a:t>
            </a:r>
            <a:r>
              <a:rPr lang="ru-RU" sz="5400" b="1" dirty="0">
                <a:ln w="17780" cmpd="sng">
                  <a:solidFill>
                    <a:schemeClr val="bg2"/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бласти</a:t>
            </a:r>
            <a:endParaRPr lang="ru-RU" sz="5400" b="1" cap="none" spc="0" dirty="0">
              <a:ln w="17780" cmpd="sng">
                <a:solidFill>
                  <a:schemeClr val="bg2"/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464050" y="1268413"/>
            <a:ext cx="4679950" cy="5357812"/>
          </a:xfrm>
        </p:spPr>
        <p:txBody>
          <a:bodyPr>
            <a:noAutofit/>
          </a:bodyPr>
          <a:lstStyle/>
          <a:p>
            <a:pPr marL="85725" indent="0" algn="ctr" eaLnBrk="1" hangingPunct="1">
              <a:buFont typeface="Wingdings 2" pitchFamily="18" charset="2"/>
              <a:buNone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 недавнего времени ареал шакала в России охватывал Северный Кавказ. На Кавказе этот вид населяет также равнины и низкогорья Азербайджана и Восточной Грузии, заходит в Армению. 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1997 г. есть сведения об обитании шакала в Саратовской области. Эти звери неоднократно – в 1997 и 2004 гг. – добывались в </a:t>
            </a:r>
            <a:r>
              <a:rPr lang="ru-RU" sz="20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Дьяковском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Салтовском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лесу (</a:t>
            </a:r>
            <a:r>
              <a:rPr lang="ru-RU" sz="20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Краснокутский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район). Местные охотники с 2000 г. ежегодно наблюдают в лесу выводки шакала в непосредственной близости от </a:t>
            </a:r>
            <a:r>
              <a:rPr lang="ru-RU" sz="20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Дьяковки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32656"/>
            <a:ext cx="8229600" cy="114300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 w="6350"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ШАКАЛ</a:t>
            </a:r>
          </a:p>
        </p:txBody>
      </p:sp>
      <p:pic>
        <p:nvPicPr>
          <p:cNvPr id="1028" name="Picture 4" descr="http://nature-animals.ru/images/stories/1437127034_114122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007" y="2132856"/>
            <a:ext cx="4134321" cy="321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57224" y="3571876"/>
            <a:ext cx="7704856" cy="2123658"/>
          </a:xfrm>
          <a:prstGeom prst="rect">
            <a:avLst/>
          </a:prstGeom>
          <a:noFill/>
          <a:scene3d>
            <a:camera prst="perspectiveRelaxed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>
                <a:ln w="11430"/>
                <a:solidFill>
                  <a:schemeClr val="bg2">
                    <a:lumMod val="75000"/>
                  </a:schemeClr>
                </a:solidFill>
              </a:rPr>
              <a:t>СПАСИБО </a:t>
            </a:r>
          </a:p>
          <a:p>
            <a:pPr algn="ctr"/>
            <a:r>
              <a:rPr lang="ru-RU" sz="4400" b="1" spc="50" dirty="0">
                <a:ln w="11430"/>
                <a:solidFill>
                  <a:schemeClr val="bg2">
                    <a:lumMod val="75000"/>
                  </a:schemeClr>
                </a:solidFill>
              </a:rPr>
              <a:t>ЗА </a:t>
            </a:r>
          </a:p>
          <a:p>
            <a:pPr algn="ctr"/>
            <a:r>
              <a:rPr lang="ru-RU" sz="4400" b="1" spc="50" dirty="0" smtClean="0">
                <a:ln w="11430"/>
                <a:solidFill>
                  <a:schemeClr val="bg2">
                    <a:lumMod val="75000"/>
                  </a:schemeClr>
                </a:solidFill>
              </a:rPr>
              <a:t>ВНИМАНИЕ</a:t>
            </a:r>
            <a:r>
              <a:rPr lang="en-US" sz="4400" b="1" spc="50" dirty="0" smtClean="0">
                <a:ln w="11430"/>
                <a:solidFill>
                  <a:schemeClr val="bg2">
                    <a:lumMod val="75000"/>
                  </a:schemeClr>
                </a:solidFill>
              </a:rPr>
              <a:t>!</a:t>
            </a:r>
            <a:endParaRPr lang="ru-RU" sz="4400" b="1" cap="none" spc="50" dirty="0">
              <a:ln w="11430"/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/>
          </p:cNvSpPr>
          <p:nvPr>
            <p:ph sz="quarter" idx="1"/>
          </p:nvPr>
        </p:nvSpPr>
        <p:spPr>
          <a:xfrm>
            <a:off x="4071934" y="357166"/>
            <a:ext cx="4857752" cy="3500462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   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На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территории Саратовской области обитает множество животных, птиц, растений и насекомых, занесенных в Красную книгу.</a:t>
            </a:r>
          </a:p>
        </p:txBody>
      </p:sp>
      <p:pic>
        <p:nvPicPr>
          <p:cNvPr id="1026" name="Picture 2" descr="C:\Users\user\Documents\1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1928802"/>
            <a:ext cx="3384376" cy="4494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/>
          </p:cNvSpPr>
          <p:nvPr>
            <p:ph sz="quarter" idx="1"/>
          </p:nvPr>
        </p:nvSpPr>
        <p:spPr>
          <a:xfrm>
            <a:off x="500034" y="1142984"/>
            <a:ext cx="8229600" cy="4708525"/>
          </a:xfrm>
        </p:spPr>
        <p:txBody>
          <a:bodyPr/>
          <a:lstStyle/>
          <a:p>
            <a:pPr algn="ctr">
              <a:buNone/>
            </a:pPr>
            <a:r>
              <a:rPr lang="ru-RU" sz="6000" b="1" dirty="0">
                <a:solidFill>
                  <a:srgbClr val="00FF00"/>
                </a:solidFill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76056" y="1571612"/>
            <a:ext cx="406794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+mn-lt"/>
              </a:rPr>
              <a:t> </a:t>
            </a:r>
            <a:endParaRPr lang="ru-RU" sz="2000" dirty="0" smtClean="0"/>
          </a:p>
          <a:p>
            <a:pPr algn="ctr"/>
            <a:r>
              <a:rPr lang="ru-RU" sz="2000" dirty="0" smtClean="0"/>
              <a:t>«Грандиозные вещи делаются грандиозными средствами. Одна </a:t>
            </a:r>
            <a:r>
              <a:rPr lang="ru-RU" sz="2000" b="1" dirty="0" smtClean="0"/>
              <a:t>природа</a:t>
            </a:r>
            <a:r>
              <a:rPr lang="ru-RU" sz="2000" dirty="0" smtClean="0"/>
              <a:t> делает великое даром</a:t>
            </a:r>
            <a:r>
              <a:rPr lang="ru-RU" sz="2000" dirty="0" smtClean="0"/>
              <a:t>».</a:t>
            </a:r>
            <a:endParaRPr lang="en-US" sz="2000" dirty="0" smtClean="0"/>
          </a:p>
          <a:p>
            <a:r>
              <a:rPr lang="ru-RU" sz="2000" dirty="0" smtClean="0"/>
              <a:t>Георг </a:t>
            </a:r>
            <a:r>
              <a:rPr lang="ru-RU" sz="2000" dirty="0" smtClean="0"/>
              <a:t>Гегель</a:t>
            </a:r>
            <a:r>
              <a:rPr lang="en-US" sz="2000" dirty="0" smtClean="0"/>
              <a:t>.</a:t>
            </a:r>
            <a:endParaRPr lang="ru-RU" sz="2000" dirty="0" smtClean="0"/>
          </a:p>
          <a:p>
            <a:pPr algn="ctr"/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5" name="Рисунок 4" descr="2048x1482_303083_[www.ArtFile.ru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285860"/>
            <a:ext cx="4477409" cy="3240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634" y="635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ТОЛСТОГОЛОВАЯ СЕРО-БУРКА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019201" y="1124744"/>
            <a:ext cx="3945287" cy="5572164"/>
          </a:xfrm>
        </p:spPr>
        <p:txBody>
          <a:bodyPr>
            <a:noAutofit/>
          </a:bodyPr>
          <a:lstStyle/>
          <a:p>
            <a:pPr marL="11113" indent="250825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tabLst>
                <a:tab pos="87313" algn="l"/>
              </a:tabLst>
              <a:defRPr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Толстоголовка серо-бурая встречается по всем районам Саратовской области.</a:t>
            </a:r>
          </a:p>
          <a:p>
            <a:pPr marL="11113" indent="250825" algn="ctr" eaLnBrk="1" hangingPunct="1">
              <a:buFont typeface="Wingdings 2" pitchFamily="18" charset="2"/>
              <a:buNone/>
              <a:tabLst>
                <a:tab pos="87313" algn="l"/>
              </a:tabLst>
              <a:defRPr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Бабочки активны с 10 до 18 часов дня. Полёт быстрый и «виляющий», кормятся на цветках. Лёт бабочек в июне — начале августа.</a:t>
            </a:r>
          </a:p>
          <a:p>
            <a:pPr marL="11113" indent="250825" algn="ctr" eaLnBrk="1" hangingPunct="1">
              <a:buFont typeface="Wingdings 2" pitchFamily="18" charset="2"/>
              <a:buNone/>
              <a:tabLst>
                <a:tab pos="87313" algn="l"/>
              </a:tabLst>
              <a:defRPr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Кормовые растения гусениц — различные виды мальвовых. Зимует куколка.</a:t>
            </a:r>
          </a:p>
          <a:p>
            <a:pPr marL="11113" indent="250825" algn="ctr" eaLnBrk="1" hangingPunct="1">
              <a:buFont typeface="Wingdings 2" pitchFamily="18" charset="2"/>
              <a:buNone/>
              <a:tabLst>
                <a:tab pos="87313" algn="l"/>
              </a:tabLst>
              <a:defRPr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 занесён в Красную книгу Саратовской области. Статус охраны: 2 — исчезающий вид. В местах распространения численность имаго достигает 2—3 особей на 300—500 м². Любая хозяйственная деятельность в местах обитания приводит к гибели популяций этого вида.</a:t>
            </a:r>
          </a:p>
          <a:p>
            <a:pPr marL="11113" indent="250825" algn="ctr" eaLnBrk="1" hangingPunct="1">
              <a:buFont typeface="Wingdings 2" pitchFamily="18" charset="2"/>
              <a:buNone/>
              <a:tabLst>
                <a:tab pos="87313" algn="l"/>
              </a:tabLst>
              <a:defRPr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окрестностях Саратова не отмечался с 1999 года. </a:t>
            </a:r>
          </a:p>
          <a:p>
            <a:pPr marL="85725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4339" name="Picture 2" descr="Pyrgus_sida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4695673" cy="38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ЯЩЕРИЦА ОБЫКНОВЕННАЯ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211960" y="1340768"/>
            <a:ext cx="4932040" cy="5877272"/>
          </a:xfrm>
        </p:spPr>
        <p:txBody>
          <a:bodyPr>
            <a:noAutofit/>
          </a:bodyPr>
          <a:lstStyle/>
          <a:p>
            <a:pPr marL="4763" indent="269875">
              <a:buNone/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Распространена почти по всей территории Северной, Центральной и Восточной Европы, а также на севере Азии. Этот вид наименее восприимчив к низким температурам среди ящериц, Живородящая ящерица имеет размер 15—18 см, из которых 10—11 см приходится на хвост. </a:t>
            </a:r>
          </a:p>
          <a:p>
            <a:pPr marL="4763" indent="269875">
              <a:buNone/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Эти ящерицы питаются мелкими насекомыми, улитками, червями. </a:t>
            </a:r>
          </a:p>
          <a:p>
            <a:pPr marL="4763" indent="269875">
              <a:buNone/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Живородящая ящерица хорошо плавает. Спасаясь от врагов, она может нырять, прятаться под камнями.</a:t>
            </a:r>
          </a:p>
          <a:p>
            <a:pPr marL="4763" indent="269875">
              <a:buNone/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зиму живородящие ящерицы забираются в укрытия на глубину 30—40 см под землю и остаются там до весны.</a:t>
            </a:r>
          </a:p>
          <a:p>
            <a:pPr marL="84138" indent="-11113" eaLnBrk="1" hangingPunct="1">
              <a:buNone/>
              <a:defRPr/>
            </a:pPr>
            <a:endParaRPr lang="ru-RU" sz="1600" b="1" dirty="0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2" descr="Живородящая ящериц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000" y="1628800"/>
            <a:ext cx="3863959" cy="479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ЧЕРНОГОЛОВЫЙ ЧЕКАН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427984" y="1268760"/>
            <a:ext cx="4536504" cy="5589240"/>
          </a:xfrm>
        </p:spPr>
        <p:txBody>
          <a:bodyPr>
            <a:normAutofit fontScale="25000" lnSpcReduction="20000"/>
          </a:bodyPr>
          <a:lstStyle/>
          <a:p>
            <a:pPr marL="85725" indent="363538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7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Черноголовый чекан длиной примерно 12 см и весом от 10 до 13 г. У самца голова чёрная и на шее белое кольцо. Перед окрашен в оранжево-красный цвет. У самки окраска не столь яркая. </a:t>
            </a:r>
          </a:p>
          <a:p>
            <a:pPr marL="85725" indent="363538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7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Черноголовый чекан живёт на открытых площадях с редкостоящими кустами, например, на верховых болотах и пустошах. Регион зимовки — юг и запад Европы. В Центральной и Восточной Европе черногорлый чекан присутствует с марта по ноябрь. Черноголовый чекан питается насекомыми, пауками и червями, которых ловит чаще на земле.</a:t>
            </a:r>
          </a:p>
          <a:p>
            <a:pPr marL="85725" indent="363538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7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период гнездования с марта по август появляется 2 выводка. Гнездо хорошо замаскировано, строится из травы, стебельков, мха и корней в углублении на земле. Самка откладывает от 5 до 6 яиц.</a:t>
            </a:r>
          </a:p>
          <a:p>
            <a:pPr marL="85725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8435" name="Picture 2" descr="230px-Female_stonech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3972716" cy="5219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ТЕТЕРЕВ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788024" y="1556791"/>
            <a:ext cx="4176464" cy="5112569"/>
          </a:xfrm>
        </p:spPr>
        <p:txBody>
          <a:bodyPr>
            <a:noAutofit/>
          </a:bodyPr>
          <a:lstStyle/>
          <a:p>
            <a:pPr marL="11113" indent="438150" algn="ctr" eaLnBrk="1" hangingPunct="1">
              <a:buNone/>
              <a:defRPr/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России тетерев считается одной из наиболее популярных охотничьих промысловых птиц. Тетерев относительно крупная птица с небольшой головой и коротким клювом. По земле передвигается подобно домашней курице — быстро бегает и взлетает почти вертикально.. Полёт быстрый и энергичный — тетерев за раз может пролететь до нескольких десятков километров без остановки. Обладает хорошим зрением и слухом — в случае опасности быстро взлетает и удаляется на дальнее расстояние.  </a:t>
            </a:r>
          </a:p>
        </p:txBody>
      </p:sp>
      <p:pic>
        <p:nvPicPr>
          <p:cNvPr id="15363" name="Picture 2" descr="3658.jpg, 134.32 Кб, 600 x 9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6714" y="1556792"/>
            <a:ext cx="4526187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88233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ТУШКАНЧИК  МАЛЫЙ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43438" y="1556792"/>
            <a:ext cx="4393058" cy="5301208"/>
          </a:xfrm>
        </p:spPr>
        <p:txBody>
          <a:bodyPr>
            <a:noAutofit/>
          </a:bodyPr>
          <a:lstStyle/>
          <a:p>
            <a:pPr marL="85725" indent="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Обитатель пустынь и степей. Длина тела до 14 см. Задние ноги трехпалые со щеткой удлиненных волос на пальцах, которая служит для передвижения по зыбучим пескам. Тушканчики — ночные животные. Бегущего в сумерках зверька увидеть практически нельзя: он полностью сливается с грунтом. Зато его мелькающая кисточка, белая на конце, сразу бросается в глаза. И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хищник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если он ухитрится догнать тушканчика, хватает его за хвост. Однако во рту у него остается только кисточка. Тушканчик сбрасывает кожу с конца хвоста и таким образом спасает себе жизнь. 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2085151"/>
            <a:ext cx="4392489" cy="3504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111636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РЫСЬ  ОБЫКНОВЕННАЯ</a:t>
            </a:r>
            <a:endParaRPr lang="ru-RU" sz="4400" b="1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7" name="Rectangle 3"/>
          <p:cNvSpPr>
            <a:spLocks noGrp="1"/>
          </p:cNvSpPr>
          <p:nvPr>
            <p:ph sz="quarter" idx="1"/>
          </p:nvPr>
        </p:nvSpPr>
        <p:spPr>
          <a:xfrm>
            <a:off x="5313968" y="1466479"/>
            <a:ext cx="3600400" cy="5143536"/>
          </a:xfrm>
        </p:spPr>
        <p:txBody>
          <a:bodyPr>
            <a:normAutofit/>
          </a:bodyPr>
          <a:lstStyle/>
          <a:p>
            <a:pPr marL="47625" indent="-47625" algn="ctr">
              <a:lnSpc>
                <a:spcPct val="90000"/>
              </a:lnSpc>
              <a:buNone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основном встречается в лесах </a:t>
            </a:r>
            <a:r>
              <a:rPr lang="ru-RU" sz="22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Хвалынского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района. Рысь -представитель кошачьих. В отличие от других кошек, они  с относительно коротким туловищем, </a:t>
            </a:r>
            <a:r>
              <a:rPr lang="ru-RU" sz="22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высоконогие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Рысь хорошо </a:t>
            </a:r>
            <a:r>
              <a:rPr lang="ru-RU" sz="22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лазиет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деревьям, может прыгать с ветки на ветку. Рысь – ночной охотник. Основу её рациона составляют зайцы. Постоянно охотится на </a:t>
            </a:r>
            <a:r>
              <a:rPr lang="ru-RU" sz="22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тетеревидных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птиц, мелких грызунов.</a:t>
            </a:r>
          </a:p>
          <a:p>
            <a:pPr marL="47625" indent="-47625">
              <a:lnSpc>
                <a:spcPct val="90000"/>
              </a:lnSpc>
              <a:buNone/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9" name="Picture 5" descr="%25D0%25A0%25D1%258B%25D1%2581%25D1%258C%2520%252821%25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4831668" cy="4662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433</TotalTime>
  <Words>551</Words>
  <Application>Microsoft Office PowerPoint</Application>
  <PresentationFormat>Экран (4:3)</PresentationFormat>
  <Paragraphs>40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Начальная</vt:lpstr>
      <vt:lpstr>Слайд 1</vt:lpstr>
      <vt:lpstr>Слайд 2</vt:lpstr>
      <vt:lpstr>Слайд 3</vt:lpstr>
      <vt:lpstr>ТОЛСТОГОЛОВАЯ СЕРО-БУРКА</vt:lpstr>
      <vt:lpstr>ЯЩЕРИЦА ОБЫКНОВЕННАЯ</vt:lpstr>
      <vt:lpstr>ЧЕРНОГОЛОВЫЙ ЧЕКАН</vt:lpstr>
      <vt:lpstr>ТЕТЕРЕВ</vt:lpstr>
      <vt:lpstr>ТУШКАНЧИК  МАЛЫЙ</vt:lpstr>
      <vt:lpstr>РЫСЬ  ОБЫКНОВЕННАЯ</vt:lpstr>
      <vt:lpstr>Слайд 10</vt:lpstr>
      <vt:lpstr>Слайд 11</vt:lpstr>
    </vt:vector>
  </TitlesOfParts>
  <Company>4Free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Редкие животные Пензенской области.</dc:title>
  <dc:creator>Elli 4Free</dc:creator>
  <cp:lastModifiedBy>Администратор</cp:lastModifiedBy>
  <cp:revision>45</cp:revision>
  <dcterms:created xsi:type="dcterms:W3CDTF">2011-05-22T10:34:13Z</dcterms:created>
  <dcterms:modified xsi:type="dcterms:W3CDTF">2020-11-29T10:57:02Z</dcterms:modified>
</cp:coreProperties>
</file>