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9" r:id="rId2"/>
    <p:sldId id="258" r:id="rId3"/>
    <p:sldId id="257" r:id="rId4"/>
    <p:sldId id="260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248" autoAdjust="0"/>
  </p:normalViewPr>
  <p:slideViewPr>
    <p:cSldViewPr snapToGrid="0">
      <p:cViewPr varScale="1">
        <p:scale>
          <a:sx n="68" d="100"/>
          <a:sy n="68" d="100"/>
        </p:scale>
        <p:origin x="8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25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60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3217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14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7220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04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673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196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6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35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3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152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52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349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78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96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77D6E-9543-4F38-A75E-3041676DFC27}" type="datetimeFigureOut">
              <a:rPr lang="ru-RU" smtClean="0"/>
              <a:t>19.11.2020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4620141-6B48-4E50-9507-A0AD92E435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645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«Музеи моего города»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воспитатель старшей группы </a:t>
            </a:r>
          </a:p>
          <a:p>
            <a:r>
              <a:rPr lang="ru-RU" dirty="0" smtClean="0"/>
              <a:t>Левашова А.В.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49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283236" y="-80269"/>
            <a:ext cx="5908764" cy="802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83679" y="1"/>
            <a:ext cx="5608321" cy="5387847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Позвольте представиться: кот Василий. Коренной петербуржец-от усов до кончиков хвоста. Знаком со всеми: с мышами в подвалах, с котами в Эрмитаже. Люблю бродить  по городу и знаю его как свои четыре лапы и хвост. Я приглашаю вас ребята на экскурсию по музеем нашего города! 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0269"/>
            <a:ext cx="6283234" cy="693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55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274003" y="2700867"/>
            <a:ext cx="431700" cy="18265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998807"/>
            <a:ext cx="8596668" cy="35286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4773633"/>
            <a:ext cx="9274003" cy="208436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Сначала мы посетим Эрмитаж. Всем котам знакомо слово «Эрмитаж". Почему? Да потому что это главный музей моего города! Но предупреждаю сразу: его не обойти ни за день, ни за неделю! Здесь собрано более трех миллионов экспонатов!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847384" cy="465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7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9274002" y="0"/>
            <a:ext cx="2917997" cy="5387848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А это первый музей России. Пётр Первый любил путешествовать и из поездок привозил всевозможные диковины: старинные монеты, чучела зверей. Задумал Петр устроить в России первую Кунсткамеру-кабинет редкостей. Идем дальше!?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47731" cy="683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0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672862"/>
            <a:ext cx="7721077" cy="27291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8398412" y="0"/>
            <a:ext cx="3793587" cy="6858000"/>
          </a:xfrm>
        </p:spPr>
        <p:txBody>
          <a:bodyPr/>
          <a:lstStyle/>
          <a:p>
            <a:r>
              <a:rPr lang="ru-RU" dirty="0" smtClean="0"/>
              <a:t>А это, друзья, Русский музей! Здесь собрано крупнейшее собрание </a:t>
            </a:r>
            <a:r>
              <a:rPr lang="ru-RU" smtClean="0"/>
              <a:t>российского искусства.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8398412" cy="685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437" y="3559126"/>
            <a:ext cx="6404194" cy="169645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12147" y="0"/>
            <a:ext cx="4679851" cy="6858000"/>
          </a:xfrm>
        </p:spPr>
        <p:txBody>
          <a:bodyPr/>
          <a:lstStyle/>
          <a:p>
            <a:r>
              <a:rPr lang="ru-RU" dirty="0" smtClean="0"/>
              <a:t>Не устали? Тогда вперед!!!! Следующий музей очень вам </a:t>
            </a:r>
            <a:r>
              <a:rPr lang="ru-RU" dirty="0" smtClean="0"/>
              <a:t>понравится</a:t>
            </a:r>
            <a:r>
              <a:rPr lang="ru-RU" dirty="0" smtClean="0"/>
              <a:t>!!! Любите играть? Отлично!!!! Добро пожаловать в музей игрушек!!!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12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6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08" y="2700867"/>
            <a:ext cx="4814545" cy="1826581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88590" y="1"/>
            <a:ext cx="5003409" cy="6858000"/>
          </a:xfrm>
        </p:spPr>
        <p:txBody>
          <a:bodyPr/>
          <a:lstStyle/>
          <a:p>
            <a:r>
              <a:rPr lang="ru-RU" dirty="0" smtClean="0"/>
              <a:t>А не пора ли нам полакомиться? Вы любите сладкое? Я очень, хотя котам нельзя!!! Самый сладкий музей в мире- музей шоколада!!! Здесь целый шоколадный мир: машинки, куклы, мячи – и все из шоколада! Можно купить и съесть! МММ-ЯЯЯУУУ!!!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07604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1025" y="1237878"/>
            <a:ext cx="6020975" cy="372793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Друзья мои! Пришло время прощаться! Надеюсь вам понравилось! До новых встреч! Всегда ваш кот Василий!!!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84737" y="4105417"/>
            <a:ext cx="4434717" cy="860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71025" cy="6858000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0127215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86</TotalTime>
  <Words>253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Презентация «Музеи моего города»</vt:lpstr>
      <vt:lpstr>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Друзья мои! Пришло время прощаться! Надеюсь вам понравилось! До новых встреч! Всегда ваш кот Василий!!!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dcterms:created xsi:type="dcterms:W3CDTF">2020-11-19T06:23:12Z</dcterms:created>
  <dcterms:modified xsi:type="dcterms:W3CDTF">2020-11-19T18:16:50Z</dcterms:modified>
</cp:coreProperties>
</file>