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0" r:id="rId4"/>
    <p:sldId id="262" r:id="rId5"/>
    <p:sldId id="265" r:id="rId6"/>
    <p:sldId id="266" r:id="rId7"/>
    <p:sldId id="267" r:id="rId8"/>
    <p:sldId id="268" r:id="rId9"/>
    <p:sldId id="270" r:id="rId10"/>
    <p:sldId id="269" r:id="rId11"/>
    <p:sldId id="272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F02860-D017-4C49-9AC6-8782C323419B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77D6E6E-8F82-4A63-89AA-E1E72240F6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en-US" sz="4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Tell me and I forget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Teach me and I remember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en-US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Involve me and I learn»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Arial" pitchFamily="34" charset="0"/>
              </a:rPr>
              <a:t>                      Benjamin Franklin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9" name="Picture 7" descr="Airplane Travel GIF - Airplane Travel TravelTime GIF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214686"/>
            <a:ext cx="2827616" cy="1643074"/>
          </a:xfrm>
          <a:prstGeom prst="rect">
            <a:avLst/>
          </a:prstGeom>
          <a:noFill/>
        </p:spPr>
      </p:pic>
      <p:pic>
        <p:nvPicPr>
          <p:cNvPr id="28681" name="Picture 9" descr="Passport Travel GIF - Passport Travel GIFs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786190"/>
            <a:ext cx="3786214" cy="24288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00694" y="5143512"/>
            <a:ext cx="3416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Лавренова Елена Юрьевна</a:t>
            </a:r>
          </a:p>
          <a:p>
            <a:r>
              <a:rPr lang="ru-RU" dirty="0" err="1" smtClean="0"/>
              <a:t>ГБОУ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№225 </a:t>
            </a:r>
          </a:p>
          <a:p>
            <a:r>
              <a:rPr lang="ru-RU" dirty="0" smtClean="0"/>
              <a:t>Адмиралтейского района</a:t>
            </a:r>
          </a:p>
          <a:p>
            <a:r>
              <a:rPr lang="ru-RU" dirty="0" smtClean="0"/>
              <a:t>г.  Санкт- Петербург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Admin\Desktop\почтовый-конверт-с-штемпелем-на-теме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3496" y="1285860"/>
            <a:ext cx="7767594" cy="464347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80618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      write a post card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0"/>
            <a:ext cx="77153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latin typeface="Algerian" pitchFamily="82" charset="0"/>
              </a:rPr>
              <a:t>     HOMEWORK  </a:t>
            </a:r>
            <a:endParaRPr lang="ru-RU" sz="6600" dirty="0"/>
          </a:p>
        </p:txBody>
      </p:sp>
      <p:pic>
        <p:nvPicPr>
          <p:cNvPr id="3" name="Рисунок 2" descr="https://en.islcollective.com/preview/201606/f/write-a-blog-entry-picture-description-exercises-tests-writing-creati_88720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778674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91a1e4fe86c7e86aba12aabdaec75425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28736"/>
            <a:ext cx="1476364" cy="1690679"/>
          </a:xfrm>
          <a:prstGeom prst="rect">
            <a:avLst/>
          </a:prstGeom>
          <a:noFill/>
        </p:spPr>
      </p:pic>
      <p:pic>
        <p:nvPicPr>
          <p:cNvPr id="1030" name="Picture 6" descr="https://images.ru.prom.st/528379666_w640_h640_karnavalnaya-shlyapa-tsilin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071810"/>
            <a:ext cx="1500198" cy="1833491"/>
          </a:xfrm>
          <a:prstGeom prst="rect">
            <a:avLst/>
          </a:prstGeom>
          <a:noFill/>
        </p:spPr>
      </p:pic>
      <p:pic>
        <p:nvPicPr>
          <p:cNvPr id="1040" name="Picture 16" descr="https://nn.gorinich.org/image/cache/catalog/i/mc/fg/c5e6b260972fd9e4b7e6ab0d55534650-1000x10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857736"/>
            <a:ext cx="1608112" cy="2000264"/>
          </a:xfrm>
          <a:prstGeom prst="rect">
            <a:avLst/>
          </a:prstGeom>
          <a:noFill/>
        </p:spPr>
      </p:pic>
      <p:pic>
        <p:nvPicPr>
          <p:cNvPr id="1046" name="Picture 22" descr="https://cdn3.slus.name/34/8c/348c2be53731d068ff46ea798504a64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1500174"/>
            <a:ext cx="1428760" cy="1571636"/>
          </a:xfrm>
          <a:prstGeom prst="rect">
            <a:avLst/>
          </a:prstGeom>
          <a:noFill/>
        </p:spPr>
      </p:pic>
      <p:pic>
        <p:nvPicPr>
          <p:cNvPr id="1048" name="Picture 24" descr="https://www.magicmask.ru/images/products/673_b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628" y="3000372"/>
            <a:ext cx="1857388" cy="2000264"/>
          </a:xfrm>
          <a:prstGeom prst="rect">
            <a:avLst/>
          </a:prstGeom>
          <a:noFill/>
        </p:spPr>
      </p:pic>
      <p:pic>
        <p:nvPicPr>
          <p:cNvPr id="1050" name="Picture 26" descr="https://www.karnavaloff.net/uploads/store/product/616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3504" y="4898032"/>
            <a:ext cx="1469976" cy="195996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142976" y="285728"/>
            <a:ext cx="7358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 smtClean="0">
                <a:latin typeface="Algerian" pitchFamily="82" charset="0"/>
              </a:rPr>
              <a:t> Reflection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643702" y="3500438"/>
            <a:ext cx="250029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 can tell what you did at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lesson today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643042" y="3429000"/>
            <a:ext cx="35719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 can tell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if it was interesting or boring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at the lesson today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5140" y="5214950"/>
            <a:ext cx="2428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You can tell where you will use your knowledge on the topic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14480" y="5143512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You can explain what 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was good  and why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3042" y="1857364"/>
            <a:ext cx="2571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You can see some disadvantages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or difficulties of the lesson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86578" y="1857364"/>
            <a:ext cx="2071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You can summarize the lesson today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"/>
            <a:ext cx="878687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u="sng" dirty="0" smtClean="0"/>
              <a:t>Objectives:   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to continue studying one of the most interesting &amp; exciting hobbies in the world “Travelling”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to improve listening ,reading ,speaking and writing skills using the students’ knowledge of the topic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 to focus students on working with the </a:t>
            </a:r>
            <a:r>
              <a:rPr lang="en-US" sz="2800" b="1" i="1" dirty="0" smtClean="0"/>
              <a:t>Boarding pass</a:t>
            </a:r>
          </a:p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 to develop students’ creative abilities, imagination, logical thinking</a:t>
            </a:r>
          </a:p>
          <a:p>
            <a:pPr>
              <a:buFont typeface="Wingdings" pitchFamily="2" charset="2"/>
              <a:buChar char="§"/>
            </a:pPr>
            <a:endParaRPr lang="en-US" sz="2800" b="1" dirty="0" smtClean="0"/>
          </a:p>
          <a:p>
            <a:endParaRPr lang="en-US" sz="2800" b="1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6388" name="Picture 4" descr="https://i.gifer.com/KmJj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3357562"/>
            <a:ext cx="4071934" cy="32861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3714752"/>
            <a:ext cx="492922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latin typeface="+mj-lt"/>
              </a:rPr>
              <a:t>By the end of the lesson students  will be able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cs typeface="Times New Roman" pitchFamily="18" charset="0"/>
              </a:rPr>
              <a:t>to understand the </a:t>
            </a:r>
            <a:r>
              <a:rPr lang="en-US" sz="2400" b="1" i="1" dirty="0" smtClean="0">
                <a:cs typeface="Times New Roman" pitchFamily="18" charset="0"/>
              </a:rPr>
              <a:t>boarding pass</a:t>
            </a:r>
          </a:p>
          <a:p>
            <a:pPr>
              <a:buFont typeface="Wingdings" pitchFamily="2" charset="2"/>
              <a:buChar char="§"/>
            </a:pPr>
            <a:r>
              <a:rPr lang="en-US" sz="2400" b="1" dirty="0" smtClean="0">
                <a:cs typeface="Times New Roman" pitchFamily="18" charset="0"/>
              </a:rPr>
              <a:t> to create their own project  (a post card) concerning travelling by writing a post card and speaking </a:t>
            </a:r>
            <a:r>
              <a:rPr lang="en-US" sz="2400" b="1" smtClean="0">
                <a:cs typeface="Times New Roman" pitchFamily="18" charset="0"/>
              </a:rPr>
              <a:t>about the </a:t>
            </a:r>
            <a:r>
              <a:rPr lang="en-US" sz="2400" b="1" dirty="0" smtClean="0">
                <a:cs typeface="Times New Roman" pitchFamily="18" charset="0"/>
              </a:rPr>
              <a:t>trip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8640960" cy="6264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8340745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Let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s choose your motto of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the lesson today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Travel Quotes The World is a book  by Saint Augustin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857364"/>
            <a:ext cx="35719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quotation about travel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64"/>
            <a:ext cx="3786214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657423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           Listening</a:t>
            </a:r>
            <a:endParaRPr kumimoji="0" lang="en-US" sz="6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3" descr="https://i.pinimg.com/originals/b9/1c/91/b91c91c25e62cd215711aaa0e28a2d51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42985"/>
            <a:ext cx="5143504" cy="3214690"/>
          </a:xfrm>
          <a:prstGeom prst="rect">
            <a:avLst/>
          </a:prstGeom>
          <a:noFill/>
        </p:spPr>
      </p:pic>
      <p:sp>
        <p:nvSpPr>
          <p:cNvPr id="18437" name="AutoShape 5" descr="https://bloeise.nl/site/wp-content/uploads/2018/08/Google-Assistent-gif-luistere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9" name="AutoShape 7" descr="https://bloeise.nl/site/wp-content/uploads/2018/08/Google-Assistent-gif-luistere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1" name="AutoShape 9" descr="https://bloeise.nl/site/wp-content/uploads/2018/08/Google-Assistent-gif-luisteren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3" name="Picture 11" descr="https://thumbs.gfycat.com/AnimatedVapidFoxterrier-max-1mb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1857365"/>
            <a:ext cx="6096000" cy="53578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0879" y="3244334"/>
            <a:ext cx="18622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1" y="4357694"/>
            <a:ext cx="483135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en-US" sz="4000" b="1" dirty="0" smtClean="0"/>
              <a:t>1.The travel agent</a:t>
            </a:r>
          </a:p>
          <a:p>
            <a:r>
              <a:rPr lang="en-US" sz="4000" b="1" dirty="0" smtClean="0"/>
              <a:t>2.</a:t>
            </a:r>
            <a:r>
              <a:rPr lang="en-US" sz="4000" dirty="0" smtClean="0"/>
              <a:t> </a:t>
            </a:r>
            <a:r>
              <a:rPr lang="en-US" sz="4000" b="1" dirty="0" smtClean="0"/>
              <a:t>Taking the trains </a:t>
            </a:r>
          </a:p>
          <a:p>
            <a:r>
              <a:rPr lang="en-US" sz="4000" b="1" dirty="0" smtClean="0"/>
              <a:t>3. A bicycle trip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0"/>
            <a:ext cx="69294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      BOARDING PASS</a:t>
            </a:r>
            <a:endParaRPr lang="ru-RU" sz="4800" b="1" dirty="0"/>
          </a:p>
        </p:txBody>
      </p:sp>
      <p:pic>
        <p:nvPicPr>
          <p:cNvPr id="3" name="Рисунок 2" descr="C:\Users\Admin\Pictures\Новый рисунок (3)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814393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845776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lgerian" pitchFamily="82" charset="0"/>
                <a:ea typeface="Calibri" pitchFamily="34" charset="0"/>
                <a:cs typeface="Times New Roman" pitchFamily="18" charset="0"/>
              </a:rPr>
              <a:t>Planning a trip</a:t>
            </a:r>
            <a:endParaRPr kumimoji="0" lang="en-US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s://en.islcollective.com/preview/201406/f/planning-a-trip-conversation-topics-dialogs_71144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7858181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en.islcollective.com/preview/201406/f/planning-a-trip-conversation-topics-dialogs_71144_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42968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9144000" cy="7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CURRENCY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1 £ = 103 ₽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1 $ =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77.92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₽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€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91 ₽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€ = 0,89 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£ (the UK)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1$ = 0.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77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£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₽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=0,083 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DKK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(Denmark)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1₽= 0,11 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SEK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(Sweden)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1₽= 0,12 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NOK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(Norway)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1¥ (China) =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 </a:t>
            </a:r>
            <a:r>
              <a:rPr kumimoji="0" lang="en-US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11.58₽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3" name="Picture 3" descr="https://avatars.mds.yandex.net/get-zen_doc/2763421/pub_5f5dfb9c354535081eed8c11_5f5dfc08354535081eee2792/ori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000108"/>
            <a:ext cx="407196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296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56</cp:revision>
  <dcterms:created xsi:type="dcterms:W3CDTF">2020-11-20T09:28:37Z</dcterms:created>
  <dcterms:modified xsi:type="dcterms:W3CDTF">2020-11-29T11:32:25Z</dcterms:modified>
</cp:coreProperties>
</file>