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3" r:id="rId3"/>
    <p:sldId id="267" r:id="rId4"/>
    <p:sldId id="269" r:id="rId5"/>
    <p:sldId id="270" r:id="rId6"/>
    <p:sldId id="271" r:id="rId7"/>
    <p:sldId id="265" r:id="rId8"/>
    <p:sldId id="266" r:id="rId9"/>
    <p:sldId id="257" r:id="rId10"/>
    <p:sldId id="258" r:id="rId11"/>
    <p:sldId id="259" r:id="rId12"/>
    <p:sldId id="260" r:id="rId13"/>
    <p:sldId id="262" r:id="rId14"/>
    <p:sldId id="263" r:id="rId15"/>
    <p:sldId id="264" r:id="rId16"/>
    <p:sldId id="268" r:id="rId17"/>
    <p:sldId id="272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3D589-5007-4B7D-BF64-A240DC8A369F}" type="datetimeFigureOut">
              <a:rPr lang="ru-RU" smtClean="0"/>
              <a:t>22.10.2012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D3DEF-CF63-429B-97F3-4D0D3DF532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3D589-5007-4B7D-BF64-A240DC8A369F}" type="datetimeFigureOut">
              <a:rPr lang="ru-RU" smtClean="0"/>
              <a:t>22.10.2012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D3DEF-CF63-429B-97F3-4D0D3DF532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3D589-5007-4B7D-BF64-A240DC8A369F}" type="datetimeFigureOut">
              <a:rPr lang="ru-RU" smtClean="0"/>
              <a:t>22.10.2012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D3DEF-CF63-429B-97F3-4D0D3DF53258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3D589-5007-4B7D-BF64-A240DC8A369F}" type="datetimeFigureOut">
              <a:rPr lang="ru-RU" smtClean="0"/>
              <a:t>22.10.2012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D3DEF-CF63-429B-97F3-4D0D3DF53258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3D589-5007-4B7D-BF64-A240DC8A369F}" type="datetimeFigureOut">
              <a:rPr lang="ru-RU" smtClean="0"/>
              <a:t>22.10.2012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D3DEF-CF63-429B-97F3-4D0D3DF532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3D589-5007-4B7D-BF64-A240DC8A369F}" type="datetimeFigureOut">
              <a:rPr lang="ru-RU" smtClean="0"/>
              <a:t>22.10.2012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D3DEF-CF63-429B-97F3-4D0D3DF5325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3D589-5007-4B7D-BF64-A240DC8A369F}" type="datetimeFigureOut">
              <a:rPr lang="ru-RU" smtClean="0"/>
              <a:t>22.10.2012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D3DEF-CF63-429B-97F3-4D0D3DF532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3D589-5007-4B7D-BF64-A240DC8A369F}" type="datetimeFigureOut">
              <a:rPr lang="ru-RU" smtClean="0"/>
              <a:t>22.10.2012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D3DEF-CF63-429B-97F3-4D0D3DF532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3D589-5007-4B7D-BF64-A240DC8A369F}" type="datetimeFigureOut">
              <a:rPr lang="ru-RU" smtClean="0"/>
              <a:t>22.10.2012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D3DEF-CF63-429B-97F3-4D0D3DF532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3D589-5007-4B7D-BF64-A240DC8A369F}" type="datetimeFigureOut">
              <a:rPr lang="ru-RU" smtClean="0"/>
              <a:t>22.10.2012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D3DEF-CF63-429B-97F3-4D0D3DF53258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3D589-5007-4B7D-BF64-A240DC8A369F}" type="datetimeFigureOut">
              <a:rPr lang="ru-RU" smtClean="0"/>
              <a:t>22.10.2012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D3DEF-CF63-429B-97F3-4D0D3DF53258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793D589-5007-4B7D-BF64-A240DC8A369F}" type="datetimeFigureOut">
              <a:rPr lang="ru-RU" smtClean="0"/>
              <a:t>22.10.2012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739D3DEF-CF63-429B-97F3-4D0D3DF53258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764705"/>
            <a:ext cx="7772400" cy="1224136"/>
          </a:xfrm>
        </p:spPr>
        <p:txBody>
          <a:bodyPr>
            <a:normAutofit fontScale="90000"/>
          </a:bodyPr>
          <a:lstStyle/>
          <a:p>
            <a:r>
              <a:rPr lang="ru-RU" sz="2000" b="1" u="sng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АКВАРИУМ – “</a:t>
            </a:r>
            <a:r>
              <a:rPr lang="ru-RU" sz="2000" b="1" u="sng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аква</a:t>
            </a:r>
            <a:r>
              <a:rPr lang="ru-RU" sz="2000" b="1" u="sng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” по </a:t>
            </a:r>
            <a:r>
              <a:rPr lang="ru-RU" sz="2000" b="1" u="sng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гречески</a:t>
            </a:r>
            <a:r>
              <a:rPr lang="ru-RU" sz="2000" b="1" u="sng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означает вода. Искусственный водоём, предназначенный для содержания рыб, других водных животных и растений.</a:t>
            </a:r>
            <a:r>
              <a:rPr lang="ru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404664"/>
            <a:ext cx="8424936" cy="144016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4" descr="aqa.jpg"/>
          <p:cNvPicPr>
            <a:picLocks noGrp="1" noChangeAspect="1"/>
          </p:cNvPicPr>
          <p:nvPr>
            <p:ph type="pic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27584" y="2060848"/>
            <a:ext cx="7488832" cy="4176886"/>
          </a:xfrm>
        </p:spPr>
      </p:pic>
    </p:spTree>
    <p:extLst>
      <p:ext uri="{BB962C8B-B14F-4D97-AF65-F5344CB8AC3E}">
        <p14:creationId xmlns:p14="http://schemas.microsoft.com/office/powerpoint/2010/main" val="15723655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436096" y="3982998"/>
            <a:ext cx="30243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>
                <a:solidFill>
                  <a:srgbClr val="FF0000"/>
                </a:solidFill>
              </a:rPr>
              <a:t>акары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5122" name="Рисунок 13" descr="Описание: Гурами пятнистый (Trichogaster trichopterus)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8352928" cy="6192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rgbClr val="FF0000"/>
                </a:solidFill>
              </a:rPr>
              <a:t>Гурами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996403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16" descr="Описание: Макропод или райская рыбка (Macropodus opercularis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4" y="188640"/>
            <a:ext cx="9134676" cy="6669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005064"/>
            <a:ext cx="8229600" cy="2304256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Макропод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337509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Золотая рыбка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3074" name="Рисунок 7" descr="Описание: Золотая рыбка - Carassius auratus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72816"/>
            <a:ext cx="8659058" cy="4752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336942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меченосец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942" y="332656"/>
            <a:ext cx="8917554" cy="6249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Меченосец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618835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неон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4664"/>
            <a:ext cx="8424936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Неон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763815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скалярии 3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rgbClr val="FF0000"/>
                </a:solidFill>
              </a:rPr>
              <a:t>Скалярия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209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Фонарик</a:t>
            </a:r>
            <a:endParaRPr lang="ru-RU" dirty="0"/>
          </a:p>
        </p:txBody>
      </p:sp>
      <p:pic>
        <p:nvPicPr>
          <p:cNvPr id="7170" name="Рисунок 1" descr="Описание: Фонарик (Hemigrammus ocellifer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268760"/>
            <a:ext cx="8712968" cy="5589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473113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7" descr="f-goldte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561256"/>
            <a:ext cx="7850832" cy="5616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Черный телескоп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1393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4" descr="Описание: Сомик золотистый (Corydoras aeneus)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741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rgbClr val="FF0000"/>
                </a:solidFill>
              </a:rPr>
              <a:t>Сомик</a:t>
            </a:r>
            <a:r>
              <a:rPr lang="ru-RU" dirty="0" smtClean="0">
                <a:solidFill>
                  <a:srgbClr val="FF0000"/>
                </a:solidFill>
              </a:rPr>
              <a:t> золотистый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74102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Рисунок 1" descr="Описание: Resun DMS-400T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5790275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4" descr="Описание: aquael classic 54 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3733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прудови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48681"/>
            <a:ext cx="8424936" cy="6023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Прудовик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110369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лужан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4665"/>
            <a:ext cx="8208911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rgbClr val="FF0000"/>
                </a:solidFill>
              </a:rPr>
              <a:t>Лужанка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753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катушка рогова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20688"/>
            <a:ext cx="8347273" cy="5927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Катушка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988280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 descr="Рисунок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203384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0"/>
            <a:ext cx="8572560" cy="6500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51803681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Г</a:t>
            </a:r>
            <a:r>
              <a:rPr lang="ru-RU" dirty="0" smtClean="0"/>
              <a:t>УППИ</a:t>
            </a:r>
            <a:endParaRPr lang="ru-RU" dirty="0"/>
          </a:p>
        </p:txBody>
      </p:sp>
      <p:pic>
        <p:nvPicPr>
          <p:cNvPr id="3" name="Рисунок 4" descr="Рисунок3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298" y="1556792"/>
            <a:ext cx="8119150" cy="4983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082753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</TotalTime>
  <Words>41</Words>
  <Application>Microsoft Office PowerPoint</Application>
  <PresentationFormat>Экран (4:3)</PresentationFormat>
  <Paragraphs>15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Волна</vt:lpstr>
      <vt:lpstr>АКВАРИУМ – “аква” по гречески означает вода. Искусственный водоём, предназначенный для содержания рыб, других водных животных и растений. </vt:lpstr>
      <vt:lpstr>Презентация PowerPoint</vt:lpstr>
      <vt:lpstr>Презентация PowerPoint</vt:lpstr>
      <vt:lpstr>Прудовик</vt:lpstr>
      <vt:lpstr>Лужанка</vt:lpstr>
      <vt:lpstr>Катушка</vt:lpstr>
      <vt:lpstr>Презентация PowerPoint</vt:lpstr>
      <vt:lpstr>Презентация PowerPoint</vt:lpstr>
      <vt:lpstr>ГУППИ</vt:lpstr>
      <vt:lpstr>Гурами</vt:lpstr>
      <vt:lpstr>Макропод</vt:lpstr>
      <vt:lpstr>Золотая рыбка</vt:lpstr>
      <vt:lpstr>Меченосец</vt:lpstr>
      <vt:lpstr>Неон</vt:lpstr>
      <vt:lpstr>Скалярия</vt:lpstr>
      <vt:lpstr>Фонарик</vt:lpstr>
      <vt:lpstr>Черный телескоп</vt:lpstr>
      <vt:lpstr>Сомик золотистый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8</cp:revision>
  <dcterms:created xsi:type="dcterms:W3CDTF">2012-10-22T11:24:45Z</dcterms:created>
  <dcterms:modified xsi:type="dcterms:W3CDTF">2012-10-22T13:01:54Z</dcterms:modified>
</cp:coreProperties>
</file>