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302" r:id="rId15"/>
    <p:sldId id="270" r:id="rId16"/>
    <p:sldId id="271" r:id="rId17"/>
    <p:sldId id="274" r:id="rId18"/>
    <p:sldId id="275" r:id="rId19"/>
    <p:sldId id="278" r:id="rId20"/>
    <p:sldId id="282" r:id="rId21"/>
    <p:sldId id="284" r:id="rId22"/>
    <p:sldId id="285" r:id="rId23"/>
    <p:sldId id="286" r:id="rId24"/>
    <p:sldId id="287" r:id="rId25"/>
    <p:sldId id="289" r:id="rId26"/>
    <p:sldId id="291" r:id="rId27"/>
    <p:sldId id="292" r:id="rId28"/>
    <p:sldId id="297" r:id="rId29"/>
    <p:sldId id="294" r:id="rId30"/>
    <p:sldId id="295" r:id="rId31"/>
    <p:sldId id="296" r:id="rId32"/>
    <p:sldId id="298" r:id="rId33"/>
    <p:sldId id="299" r:id="rId34"/>
    <p:sldId id="300" r:id="rId35"/>
    <p:sldId id="301" r:id="rId36"/>
  </p:sldIdLst>
  <p:sldSz cx="6858000" cy="9144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4ACE0-0D52-4393-BA41-C3B18F191A51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0D147-63C8-463C-84D5-A62ADEF8E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36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0D147-63C8-463C-84D5-A62ADEF8EB3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796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457200"/>
            <a:ext cx="61722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центр развития ребёнка детский сад №19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 на тему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«Правила дорожного движения»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5- 6 лет</a:t>
            </a: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педагог 1- ой квалификационной категории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Олеговна</a:t>
            </a: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Подольск,  2019 - 2020год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62200" y="457201"/>
            <a:ext cx="40386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художественной литературой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Аудиопрослушивание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звуковых сигналов различных видов транспорта.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Загадывание загадок про транспорт, знаки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2895600"/>
            <a:ext cx="5105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ароль отважных», « Зелёный огонёк», « твоя безопасность. Как вести себя дома и на улице», « Простые правила твоей безопасности»,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орожная азбука в детском саду».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Воробышки и автомобили», « Правильно переходи дорогу».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0" y="381000"/>
            <a:ext cx="41148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по правилам дорожного движения, отгадывание загадок на тему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движение».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стихотворения и рассказы Михаила Кривича,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Ольгерта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Ольгина, Олега Тарутина, Елены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3458766"/>
            <a:ext cx="57912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картин, иллюстраций, машин различного предназначения по правилам дорожного движения.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светофора, аппликация, изготовление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детьми в паззлы по правилам дорожного движения, домино,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картинок на тему « Правила дорожного движения, « Виды транспорта».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совместно с детьми всего детского сада по правилам дорожного движения.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игры, игры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внимание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09800" y="457200"/>
            <a:ext cx="40683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3-ий этап.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Презентация проекта.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партнёрская образовательная деятельность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Знает каждый гражданин-пожарный номер 01!»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211526"/>
            <a:ext cx="6019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4-ый  этап.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уровень практических накопленных навыков: побуждать детей к использованию различных способов для достижения цели. Стимулировать  к дальнейшим побуждающим действиям и открытиям.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Простые правила твоей безопасности».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Зелёный огонёк».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Л.В.Галкина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01-пароль отважных». В. Сибирцев.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Основы безопасности  жизнедеятельности для детей дошкольного возраста».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Дорожная азбука в детском саду».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Е.Я.Хабибулина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Дорожные знаки для маленьких пешеходов».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Для чего нам нужен светофор». Михаил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Тарутин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15582" y="6907142"/>
            <a:ext cx="45852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дорожному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движению.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051180"/>
            <a:ext cx="2209800" cy="29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639" y="4800895"/>
            <a:ext cx="4488088" cy="2106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4741" y="2051180"/>
            <a:ext cx="2628900" cy="3061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9548"/>
            <a:ext cx="6858000" cy="914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75316" y="1295400"/>
            <a:ext cx="187308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Собираем материал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2033037"/>
            <a:ext cx="2057400" cy="2660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047" y="1951990"/>
            <a:ext cx="2055870" cy="297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600" y="4542452"/>
            <a:ext cx="1952634" cy="2652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3148" y="4292331"/>
            <a:ext cx="1985853" cy="2964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08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55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0" y="5410200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не традиционным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«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Ракета»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23" y="1290734"/>
            <a:ext cx="2132045" cy="2842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6691" y="1869232"/>
            <a:ext cx="2295331" cy="348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396833"/>
            <a:ext cx="2286000" cy="3700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86200" y="4407159"/>
            <a:ext cx="25146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карандашами « Светофор».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нетрадиционным способом « Пожарная машина»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5549" y="1295400"/>
            <a:ext cx="1385395" cy="2929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2237" y="1600200"/>
            <a:ext cx="1843311" cy="2806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353" y="2057400"/>
            <a:ext cx="1792723" cy="3045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5953" y="4572000"/>
            <a:ext cx="1580247" cy="2821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287" y="4572001"/>
            <a:ext cx="1774532" cy="2868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3400" y="5029200"/>
            <a:ext cx="266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традиционным способом мелками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цветными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9371" y="1524000"/>
            <a:ext cx="2082057" cy="2819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540" y="4095374"/>
            <a:ext cx="2775404" cy="3191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24" y="2144258"/>
            <a:ext cx="2971800" cy="2122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581400" y="1676400"/>
            <a:ext cx="274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традиционным способом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мелками на асфальте)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0624" y="4572000"/>
            <a:ext cx="2971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грузовых автомобилей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9486" y="2901611"/>
            <a:ext cx="2551177" cy="2957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3867"/>
            <a:ext cx="6858000" cy="917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86200" y="5486400"/>
            <a:ext cx="210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Познаём новое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000" y="1840414"/>
            <a:ext cx="2858347" cy="3144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599" y="4038601"/>
            <a:ext cx="3230639" cy="274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494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1447800"/>
            <a:ext cx="57912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детей с окружающим миром через наблюдения за транспортом, рассказ о нём, игры на тему дорожного движения , рассматривание картинок.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была предложена идея систематизировать их знания по правилам дорожного движения.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дорогах нашей страны происходят сотни ДТП, в которых, к сожалению, участвуют и дети: гибнут, получают травмы. Именно поэтому приоритетной задачей общества остается профилактика дорожно-транспортного травматизма. И эта задача требует особого внимания и непременного решения при всеобщем участии и детей, и взрослых, и самыми эффективными методами.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Зачастую виновниками дорожно-транспортных происшествий являются сами дети, которые играют вблизи дорог, переходят улицу в неположенных местах, неправильно входят в транспортные средства и выходят из них. Именно поэтому с самого раннего возраста обязательно нужно знакомить ребенка с поведением на улицах, дорогах, в транспорте, а также правилам дорожного движения.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 связана еще и с тем, что у детей дошкольного возраста отсутствует защитная психологическая реакция на дорожную обстановку, которая свойственна взрослым. Желание постоянно открывать что-то новое, непосредственность часто ставят их перед реальными опасностями, в частности на улицах. Формирование у детей навыков осознанного безопасного поведения на улицах города реализуется через активную деятельность всех участников проекта.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88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882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6962" y="990600"/>
            <a:ext cx="3499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педагога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взрослого и детей. Поделка на выставку.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1900420"/>
            <a:ext cx="2027076" cy="29251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4118" y="2362200"/>
            <a:ext cx="2928747" cy="34793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895" y="4572000"/>
            <a:ext cx="2301162" cy="306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2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2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0" y="4993982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 Дорожное движение»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( 2019год)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0278" y="2209801"/>
            <a:ext cx="2788362" cy="248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05" y="2099655"/>
            <a:ext cx="3098800" cy="2324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79" y="4774887"/>
            <a:ext cx="2971799" cy="2228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4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75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143000"/>
            <a:ext cx="2553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Играем, рассматриваем картинки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IMG_20201002_19190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1069" y="2099501"/>
            <a:ext cx="2580156" cy="2742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0221" y="4572000"/>
            <a:ext cx="3052243" cy="2696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376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799" y="2184231"/>
            <a:ext cx="4038600" cy="1346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43399" y="1676400"/>
            <a:ext cx="1905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дорожными знаками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306" y="3733800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212" y="3719804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81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33600" y="1295400"/>
            <a:ext cx="4262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разрезные знаки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6737" y="1785056"/>
            <a:ext cx="2948700" cy="3639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337" y="3276600"/>
            <a:ext cx="280339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88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86200" y="2667000"/>
            <a:ext cx="2362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 беседу на тему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Знает каждый гражданин , пожарный номер 01!»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653" y="1979645"/>
            <a:ext cx="25908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724400"/>
            <a:ext cx="2743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724400"/>
            <a:ext cx="2743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477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3828660"/>
            <a:ext cx="2743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Соблюдай правила»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3376" y="1461182"/>
            <a:ext cx="3429000" cy="26906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4800599"/>
            <a:ext cx="2256398" cy="300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9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5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82347" y="5105400"/>
            <a:ext cx="3157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  Дорожного движения.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7829" y="1752600"/>
            <a:ext cx="2400300" cy="2646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305050"/>
            <a:ext cx="3022600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4814226"/>
            <a:ext cx="2754086" cy="231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1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0" y="17526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эвакуация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1" y="2514600"/>
            <a:ext cx="2547916" cy="2829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0" y="2706879"/>
            <a:ext cx="3276600" cy="2444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784" y="4876800"/>
            <a:ext cx="3476431" cy="2607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44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7400" y="381000"/>
            <a:ext cx="43434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партнёрская образовательная деятельность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Знает каждый гражданин пожарный номер -01!»</a:t>
            </a:r>
          </a:p>
          <a:p>
            <a:endParaRPr lang="ru-RU" dirty="0" smtClean="0"/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Обучающие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Продолжать учить детей правильному поведению при несчастном случае-пожаре. Закрепить знание телефона пожарной службы-01 и 112.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667000"/>
            <a:ext cx="568667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понятие того, что спички детям-не игрушки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знание внешнего облика пожарной машины, самого пожарного, средств тушения пожара.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не паниковать, а правильно себя вести при пожаре.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об учебной эвакуации.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тушить пожар всеми подручными способами( огнетушителем, песком, одеялом).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правильно переходить дорогу в строго обозначенном месте ( по пешеходному переходу).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1001" y="5006102"/>
            <a:ext cx="5486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желание помогать другому в трудную минуту, учиться новому.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1" y="5715000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в распечатанном виде на данную тему, игрушечная пожарная машина, красная и чёрная  цветная  бумага, порезанная на квадратики 1см на 1см; лист картона, на котором простым карандашом нарисована пожарная машина, ножницы, клей-карандаш, влажные салфетки..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 пожарных.  Ноутбук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2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1600200"/>
            <a:ext cx="57912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мотивация.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понятие правил дорожного движения через игры, наблюдения, рассматривание картинок, изготовление поделок, рисунков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старшего дошкольного возраста основы безопасного поведения на улице, знание правил дорожного движения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правилам дорожного движения, правильному их соблюдению. Продолжать учить умению правильно переходить дорогу в строго отведённом месте. Закрепить знания  названий пешеходных переходов( наземный, подземный, надземный).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закреплять знания предназначения светофора, и его видов.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закреплять правила правильного поведения на остановках, в общественном транспорте.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правильного пользования тротуарами и проезжими частями.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память, закреплять знание своего домашнего адреса.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" y="381000"/>
            <a:ext cx="5943600" cy="720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-Ребята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сегодня я хочу вам рассказать  о том, как себя вести, если вас оставили дома родители одного . Скажите мне, пожалуйста, как нужно себя вести одному дома и что можно делать, а чем заниматься не стоит?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(ответы детей)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 скажите мне, пожалуйста, зажигать плиту газовую можно?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ответы детей)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-А брать спички и зажигать их можно?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ответы детей)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-Включать в сеть электроприборы-чайник, кофеварку, утюг можно?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(ответы детей)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-Вы на все вопросы мне ответили правильно и сделали правильный вывод о том, что в отсутствии родителей нельзя брать спички, зажигать электрические приборы и пользоваться газовой плитой. Потому что может случиться пожар.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1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" y="381000"/>
            <a:ext cx="6019800" cy="7086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Сегодня мы с вами поговорим о страшном бедствии-пожаре. Пожар может случиться по двум причинам- если человек вёл себя неосторожно с огнём или электронагревательными приборами или по причине стихийного бедствия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Кто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знает, что такое стихийное бедствие?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Ответы детей)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Поговорим о пожаре по причине неправильного обращения с огнём человека.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Послушайте стихотворение « Песенка спичек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Спички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 не игрушка-</a:t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Знает каждый с юных лет. </a:t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мы подружки </a:t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Огонькам – без нас их нет. </a:t>
            </a:r>
            <a:endParaRPr lang="ru-RU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Зажигаем мы конфорки,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готовился обед,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костер запалим ловко,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свечу, даря ей свет.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Служим людям мы столетья,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виновны только в том.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Что, попав случайно к детям,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воли все кругом 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Поджигаем, не жалея –  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квартиру, и леса!              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детей всегда спасают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Лишь пожарных чудеса!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1000" y="381000"/>
            <a:ext cx="4762500" cy="5300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142875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Ребята, скажите, пожалуйста, а что значат слова – « Пожарных чудеса?» Кто такие пожарные?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Ответы детей)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А как они появляются в том месте, где случился пожар?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Ответы детей)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Правильно, они приезжают по вызову. А скажите мне, кто знает, как вызвать пожарную бригаду, какой у неё телефон и что нужно знать?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Ответы детей)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правильно, пусть знает каждый гражданин-пожарный номер-01!или с мобильного -112. Вы позвонили в пожарную службу и что у вас там могут спросить?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Ответ детей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400" dirty="0"/>
              <a:t>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Правильно, нужно знать свой адрес, чтобы диспетчер, которая принимает ваш звонок, могла к вам направить машину.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 на чём они прибывают в то место , где что-то горит?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Ответы детей)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 А давайте рассмотрим, как она выглядит, эта машина.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5410200"/>
            <a:ext cx="6096000" cy="2260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Ребята описывают пожарную машину, описывают её цвет, начинку и т.д.)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-А теперь расскажите мне, как выглядит пожарный, что у него есть, что на нём надето и для чего всё это нужно?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Ответы детей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-Теперь давайте рассмотри то, чем пользуются пожарные. С помощью чего они тушат пожар?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ответы детей)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25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" y="457200"/>
            <a:ext cx="6019800" cy="876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основную массу горящего они тушат водой, но бывают такие случаи, что могут тушить возгорание специальной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пеной.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914400"/>
            <a:ext cx="6019800" cy="6727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думаете, пока что едет пожарная бригада, что нужно делать вам дома? Может быть вы можете как-то потушить огонь сам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Потушить огонь можно песком или, если очаг возгорания небольшой, накинуть на него воздухонепроницаемый материал, например, плотную ткань или одеяло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надышаться дымом и угарным газом, нужно к носу приложить влажную ткань или носовой платок.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Ни в коем случае нельзя открывать окно и дверь, потому что огню поступит кислородная подпитка в виде воздуха и он разгорится на много быстрее.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очаг возгорания даёт возможность покинуть помещение, то вызовите пожарных , выбегайте из помещения и обязательно закрывайте за собою дверь, чтобы не было притока кислорода в помещение.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 кто мне скажет, что применяют для тушения пожара в магазинах, детских садах, школах?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Ответы детей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Правильно, во всех организациях с большим скоплением народа во всех помещениях есть специальные огнетушители, которые заправлены специальным порошком. В случае пожара нужно вырвать из огнетушителя кольцо и направить его воронку на очаг возгорания и нажать на рычаг. Из воронки вырвется с силой порошок и потушит огонь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давайте с вами сделаем аппликацию на тему « Пожарная техника».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06" y="622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9800" y="990600"/>
            <a:ext cx="4631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Аппликация Пожарная машина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55" y="2228910"/>
            <a:ext cx="3045488" cy="228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6732" y="1514625"/>
            <a:ext cx="2385171" cy="3010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676" y="4578220"/>
            <a:ext cx="2284445" cy="3137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89"/>
          <a:stretch/>
        </p:blipFill>
        <p:spPr>
          <a:xfrm>
            <a:off x="3841102" y="4125566"/>
            <a:ext cx="2026298" cy="3416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015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" y="2667000"/>
            <a:ext cx="579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1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0800" y="457200"/>
            <a:ext cx="3886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желание правильно вести себя на проезжей части, на остановках, в транспорте.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возрасту-пожилым м маленьким уступать место в общественном транспорте.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1" y="2514600"/>
            <a:ext cx="5943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воспитатель, родители.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месяца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достаточных условий для организации деятельности ДОУ по охране и безопасности жизни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критериев оценки знаний и умений детей в рамках ознакомления с правилами дорожного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связей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ГИБДД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апробация перспективного плана работы с детьми и родителями в рамках ознакомления с ПДД;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858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2438400"/>
            <a:ext cx="60078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1-ый этап.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 по подготовке проекта.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цель проекта на основе изучения проблемы детей.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план.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1" y="4114800"/>
            <a:ext cx="60078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плана- схемы проекта.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Сбор, накопление материала, включение в план-схему занятий, игр и других видов деятельности детей.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и задание для самостоятельного выполнения.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проекта, открытое занятие.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82" y="0"/>
            <a:ext cx="6878574" cy="917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5999" y="685800"/>
            <a:ext cx="415103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с детьми.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по правилам дорожного движения, отгадывание загадок на тему «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орожное движение».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стихотворения и рассказы Михаила Кривича, Олега Тарутина,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лены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Позиной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532459"/>
            <a:ext cx="597983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с детьми на экскурсиях по городу за мимо проезжающим транспортом.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картин, иллюстраций, машин различного предназначения по правилам дорожного движения.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светофора, аппликация, изготовление макета улиц нашего города.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детьми в паззлы по правилам дорожного движения, домино, лото, деревянное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объёмноё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лото.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картинок на тему « Правила дорожного движения, « Виды транспорта».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совместно с детьми всего детского сада по правилам дорожного движения.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 ролевые  игры « Поезд», « Самолётики»,» Красный, жёлтый, зелёный»,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« Воробышки и автомобили».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внимание « Летит-падает», « Летает-не летает», «Хлопай раз, хлопай два».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экскурсий в пожарную часть, в парк, к вечному огню.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828800"/>
            <a:ext cx="6019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с родителями.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дети выполняли поделки на тему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«Дорожная безопасность».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с педагогами ДОУ.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педагогов.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методической литературы.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сборе литературы методического руководителя по ОВР.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0" y="7620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-ой этап.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Выполнение проекта.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2362200"/>
            <a:ext cx="5867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игры. « Деревянное домино», « Домино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Машины», Домино « Виды транспорта», «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жёлтый, зелёный»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« Собираем знаки»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Паровозик», « Поезд», « Воробышки и автомобили».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внимание.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Летает-падает», Летает-не летает», « Ответь правильно», « Хлопай раз-хлопай два».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tveyrybka.ucoz.ru/_nw/36/55499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2286000"/>
            <a:ext cx="6096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светофора карандашами, цветными мелками,  мелками на асфальте и доске.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карандашами разных видов транспорта.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Светофор» с помощью традиционной аппликации.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Пожарная машина» с помощью аппликации нетрадиционным способом.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Объёмная аппликация « Улиц нашего города».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Гараж для машины», « Гараж для маленькой машинки», « Гараж для пожарной машины», « Железная дорога».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798</TotalTime>
  <Words>2097</Words>
  <Application>Microsoft Office PowerPoint</Application>
  <PresentationFormat>Экран (4:3)</PresentationFormat>
  <Paragraphs>243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Вадим</cp:lastModifiedBy>
  <cp:revision>81</cp:revision>
  <dcterms:created xsi:type="dcterms:W3CDTF">2015-10-05T11:06:23Z</dcterms:created>
  <dcterms:modified xsi:type="dcterms:W3CDTF">2020-11-29T13:55:56Z</dcterms:modified>
</cp:coreProperties>
</file>