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5B7A-153B-4757-B2B6-6F56E6342234}" type="datetimeFigureOut">
              <a:rPr lang="ru-RU" smtClean="0"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966E6-1AE4-4723-9467-7848CFD27D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&amp;kcy;&amp;acy;&amp;rcy;&amp;tcy;&amp;acy; &amp;pcy;&amp;iecy;&amp;tcy;&amp;iecy;&amp;rcy;&amp;gcy;&amp;ocy;&amp;f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File:Petergof city co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5" y="1920490"/>
            <a:ext cx="3995936" cy="4937510"/>
          </a:xfrm>
          <a:prstGeom prst="rect">
            <a:avLst/>
          </a:prstGeom>
          <a:noFill/>
        </p:spPr>
      </p:pic>
      <p:pic>
        <p:nvPicPr>
          <p:cNvPr id="21508" name="Picture 4" descr="File:Petergof fla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772816"/>
            <a:ext cx="5075651" cy="50851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upload.wikimedia.org/wikipedia/commons/4/4a/Peterhof_Fountains_01_-_Big_Cascade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gid-spb.ru/images/uploads/petergo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161"/>
            <a:ext cx="9144000" cy="68681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gardenhistory.ru/photos/pages/385-4826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diletant.ru/upload/images/%D0%9F%D0%B5%D1%82%D0%B5%D1%80%D0%B3%D0%BE%D1%84%20%D0%B2%D0%B8%D0%B4%20%D1%81%20%D0%B2%D0%B5%D1%80%D1%85%D1%83%281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i297.photobucket.com/albums/mm217/valeryanna/PetehofAutumn/BigPalace/BolshoyDvor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://www.nemiga.info/peterburg/peterburg/sam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" y="0"/>
            <a:ext cx="9144003" cy="6858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www.domarchive.ru/wp-content/uploads/2013/11/%D0%9F%D0%B5%D1%82%D0%B5%D1%80%D0%B3%D0%BE%D1%84-1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1" y="0"/>
            <a:ext cx="9137119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2530" name="Picture 2" descr="001.jpg - Peterhof, The Night of Fountains 2010: pyrotechnic, laser, light, water show at Grand Peterhof Pal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2014-01-21T17:27:13Z</dcterms:created>
  <dcterms:modified xsi:type="dcterms:W3CDTF">2014-01-21T17:49:51Z</dcterms:modified>
</cp:coreProperties>
</file>