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0" r:id="rId5"/>
    <p:sldId id="256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99672-0B0F-4DA5-B34A-B02FD5B5BC6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F9F8-90D0-41B9-976C-EA9CD60FD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90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99672-0B0F-4DA5-B34A-B02FD5B5BC6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F9F8-90D0-41B9-976C-EA9CD60FD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839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99672-0B0F-4DA5-B34A-B02FD5B5BC6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F9F8-90D0-41B9-976C-EA9CD60FD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02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99672-0B0F-4DA5-B34A-B02FD5B5BC6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F9F8-90D0-41B9-976C-EA9CD60FD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646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99672-0B0F-4DA5-B34A-B02FD5B5BC6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F9F8-90D0-41B9-976C-EA9CD60FD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71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99672-0B0F-4DA5-B34A-B02FD5B5BC6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F9F8-90D0-41B9-976C-EA9CD60FD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650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99672-0B0F-4DA5-B34A-B02FD5B5BC6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F9F8-90D0-41B9-976C-EA9CD60FD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407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99672-0B0F-4DA5-B34A-B02FD5B5BC6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F9F8-90D0-41B9-976C-EA9CD60FD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843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99672-0B0F-4DA5-B34A-B02FD5B5BC6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F9F8-90D0-41B9-976C-EA9CD60FD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060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99672-0B0F-4DA5-B34A-B02FD5B5BC6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F9F8-90D0-41B9-976C-EA9CD60FD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477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99672-0B0F-4DA5-B34A-B02FD5B5BC6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F9F8-90D0-41B9-976C-EA9CD60FD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645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99672-0B0F-4DA5-B34A-B02FD5B5BC67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7F9F8-90D0-41B9-976C-EA9CD60FD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759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93" b="-2299"/>
          <a:stretch/>
        </p:blipFill>
        <p:spPr>
          <a:xfrm rot="16200000">
            <a:off x="2526890" y="-2526890"/>
            <a:ext cx="7138220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007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609850" y="-2609850"/>
            <a:ext cx="6972300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857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082" t="-1" b="-552"/>
          <a:stretch/>
        </p:blipFill>
        <p:spPr>
          <a:xfrm rot="16200000">
            <a:off x="2175545" y="-2175546"/>
            <a:ext cx="7840911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939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556386" y="-2777614"/>
            <a:ext cx="6858001" cy="1241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061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091"/>
          <a:stretch/>
        </p:blipFill>
        <p:spPr>
          <a:xfrm rot="5400000">
            <a:off x="2389239" y="-2728453"/>
            <a:ext cx="7197213" cy="11975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6886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ПК-1</dc:creator>
  <cp:lastModifiedBy>ПК-1</cp:lastModifiedBy>
  <cp:revision>6</cp:revision>
  <dcterms:created xsi:type="dcterms:W3CDTF">2020-11-29T09:40:32Z</dcterms:created>
  <dcterms:modified xsi:type="dcterms:W3CDTF">2020-11-29T10:23:26Z</dcterms:modified>
</cp:coreProperties>
</file>