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3EA-510D-4D9D-A5AB-B7926CE2A5B5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E65DA-35FE-4B45-8D84-6E8E024A8752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E65DA-35FE-4B45-8D84-6E8E024A8752}" type="slidenum">
              <a:rPr lang="ru-RU" smtClean="0"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B2B1B-9D34-4175-A912-7518C64F2B14}" type="datetimeFigureOut">
              <a:rPr lang="ru-RU" smtClean="0"/>
              <a:t>29.11.2020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C83E9-F301-41BE-A2E5-0C6ECCEB9CF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9%D0%B5%D1%80%D0%BA%D1%81,_%D0%A7%D0%B0%D1%80%D0%BB%D0%B7_%D0%A2%D0%B0%D0%B9%D1%81%D0%BE%D0%BD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35510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C00000"/>
                </a:solidFill>
              </a:rPr>
              <a:t>Телескоп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7448872" cy="175260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Паршин Вадим</a:t>
            </a:r>
          </a:p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8 класса</a:t>
            </a:r>
          </a:p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МОБУ СОШ </a:t>
            </a:r>
          </a:p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Муринская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 №3»</a:t>
            </a:r>
          </a:p>
          <a:p>
            <a:pPr algn="r">
              <a:spcBef>
                <a:spcPts val="0"/>
              </a:spcBef>
            </a:pP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Куратор</a:t>
            </a:r>
          </a:p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физики</a:t>
            </a:r>
          </a:p>
          <a:p>
            <a:pPr algn="r">
              <a:spcBef>
                <a:spcPts val="0"/>
              </a:spcBef>
            </a:pPr>
            <a:r>
              <a:rPr 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Гасилевская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Л.И.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7299A6B-BC7C-446D-9547-4B56093FDEA5}"/>
              </a:ext>
            </a:extLst>
          </p:cNvPr>
          <p:cNvSpPr/>
          <p:nvPr/>
        </p:nvSpPr>
        <p:spPr>
          <a:xfrm>
            <a:off x="2286000" y="59245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Ленинградская область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417638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Исследует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428736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SALT</a:t>
            </a:r>
            <a:r>
              <a:rPr lang="ru-RU" sz="2400" dirty="0"/>
              <a:t> позволяет проводить визуальный, спектропический и поляриметрический анализ излучения астрономических объектов, находящихся за пределами досягаемости телескопов северного полушария. Он оказывает помощь учёным в исследовании структуры и эволюции нашей и близлежащих галактик (таких как Магеллановы облака), изучении объектов с большим красным смещением, эволюции газа в галактиках, кинематики газа, звезд и планетарных туманностей в удаленных галактиках, поиске и изучении оптических объектов, отождествляемых с источниками рентгеновского излучения, поиске планет.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salt.camk.edu.pl/PL/firstlight/salt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Самый большой телескоп в России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1214422"/>
            <a:ext cx="8715436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БТА («большой телескоп азимутальный») </a:t>
            </a: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— оптический телескоп с диаметром главного монолитного зеркала 6 метров, крупнейший в Евразии. Установлен в Специальной астрофизической</a:t>
            </a:r>
            <a:r>
              <a:rPr kumimoji="0" lang="ru-RU" sz="20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обсерватории</a:t>
            </a: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посёлке Нижний Архыз (Зеленчукский район Карачаево – Черкесии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).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</a:rPr>
              <a:t>Основная задача </a:t>
            </a:r>
            <a:r>
              <a:rPr lang="ru-RU" sz="2400" dirty="0">
                <a:solidFill>
                  <a:srgbClr val="FF0000"/>
                </a:solidFill>
              </a:rPr>
              <a:t>– выполнение исследований объектов далекого космоса средствами наземной астрономии в оптическом диапазоне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Являлся самым большим телескопом в мире с 1975 года, когда он превзошёл 5-метровый телескоп Хейла Паломарской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обсерватории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и по 1993, когда заработал телескоп Кека с 10-метровым сегментированным зеркалом. Тем не менее, БТА оставался телескопом с крупнейшим в мире монолитным зеркалом вплоть до введения в строй в 1998 году телескопа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VLT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(</a:t>
            </a:r>
            <a:r>
              <a:rPr lang="en-US" sz="2000" dirty="0"/>
              <a:t>Very Large Telescope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диаметр 8,2 м). По сей день зеркало БТА крупнейшее в мире по массе, а купол БТА является крупнейшим астрономическим куполом в мире.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cs01.services.mya5.ru/DQABAIMAzQOOAc0CTvsP/_E3IKk3HcNlMZsT4pNl-WA/sv/image/48/51/fb/705980/222/ahasrtd.jpg?15453171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Проблемы БТА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864399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Как и для других больших телескопов, большой проблемой являются температурные деформации главного зеркала. У БТА эта проблема особенно остро выражена из-за большой массы и термической инерции зеркала и купола. Если температура зеркала изменяется быстрее, чем на 2° в сутки, разрешение телескопа падает в полтора раза. Для увеличения продолжительности наблюдательного времени температура помещения телескопа регулируется с помощью системы кондиционирования, и приводится к ожидаемой температуре ночного воздуха ещё до открытия забрала. Запрещено открывать купол телескопа при разности температур снаружи и внутри башни больше чем 10°, так как такие перепады температуры могут привести к разрушению зеркала. Многие из этих проблем решились бы, будь на телескопе современное зеркало из ситалла — впрочем, денег на него не нашлось. Взамен решили переделать имеющееся зеркало. 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Второй проблемой являются атмосферные условия на Северном Кавказе. Так как место расположения телескопа находится по ветру от крупных вершин Кавказского хребта, турбулентность атмосферы значительно ухудшает условия видимости (особенно по сравнению с телескопами в более благоприятных местах) и не позволяет использовать весь потенциал угловой разрешающей способности зеркального телескопа.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avropolye.tv/uploads/post/201802/05627b3df8d6d277a5dfc07becf6b1cb-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Самый большой телескоп в США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1071546"/>
            <a:ext cx="8572560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Йеркская обсерватория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 —астрономическая обсерваторя в Чикагском университете (штат Вископсин, США 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Йеркская обсерватория была основана </a:t>
            </a:r>
            <a:r>
              <a:rPr lang="ru-RU" sz="1600" dirty="0"/>
              <a:t>в 1897 году Джорджем Хейлом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и финансировалась  Чарльзом Йерском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  <a:hlinkClick r:id="rId2" tooltip="Йеркс, Чарлз Тайсон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. В этой обсерватории находится 40-дюймовый (1,02 метра) телескоп-рефрактор, изготовленный фирмой Элвина</a:t>
            </a:r>
            <a:r>
              <a:rPr kumimoji="0" lang="ru-RU" sz="1600" b="0" i="0" u="none" strike="noStrike" cap="none" normalizeH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Кларка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и установленный в обсерватории в год её основания; это был самый большой телескоп в мире до создания Маунт-Вилсоновского рефлектора. На данный момент он остаётся самым большим рефракторным телескопом из когда-либо использовавшихся. Также в обсерватории есть 40-дюймовый и 24-дюймовый (61 сантиметр) телескоп-рефлектор. Несколько меньших по размеру телескопов также используются в образовательных целях.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Текущие направления исследований включают межзвёздночное вещество, образование  шаровых</a:t>
            </a:r>
            <a:r>
              <a:rPr kumimoji="0" lang="ru-RU" i="0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 скоплений</a:t>
            </a:r>
            <a:r>
              <a:rPr kumimoji="0" lang="ru-RU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, инфракрасную астрономию и околоземные объекты. Чикагский университет поддерживает в обсерватории инженерный центр, специализирующийся на изготовлении и поддержке научных инструментов.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Йеркская обсерватория стала местом съёмок боевика «Цепная</a:t>
            </a:r>
            <a:r>
              <a:rPr kumimoji="0" lang="ru-RU" sz="1600" b="0" i="0" u="none" strike="noStrike" cap="none" normalizeH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реакция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» (1996 год), в котором герой впервые предстаёт наблюдающим в сорокадюймовый рефрактор.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 честь Йеркской обсерватории назван астероид  (990) Йеркс, который был открыт в ней в 1922 году астрономом Жоржем ван Бисбруком. 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atic.esosedi.org/fiber/192674/fit/1400x1000/yerkskaya_observatoriy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Самый большой южноафриканский телескоп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428736"/>
            <a:ext cx="80010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Большой южноафриканский телескоп</a:t>
            </a:r>
            <a:r>
              <a:rPr lang="ru-RU" sz="2800" dirty="0"/>
              <a:t> (англ. </a:t>
            </a:r>
            <a:r>
              <a:rPr lang="ru-RU" sz="2800" b="1" i="1" dirty="0"/>
              <a:t>Southern African Large Telescope</a:t>
            </a:r>
            <a:r>
              <a:rPr lang="ru-RU" sz="2800" dirty="0"/>
              <a:t>, сокращённо: </a:t>
            </a:r>
            <a:r>
              <a:rPr lang="ru-RU" sz="2800" b="1" dirty="0"/>
              <a:t>SALT</a:t>
            </a:r>
            <a:r>
              <a:rPr lang="ru-RU" sz="2800" dirty="0"/>
              <a:t>) — оптический телескоп с шестиугольным главным зеркалом размером 11х9,8 м, находящийся в Южноафриканской астрономической обсерватории, расположенной вблизи города Сатерленд в полупустынном регионе Кару (Южно-Африканская Республика). Это крупнейший оптический телескоп в южном полушарии.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ssec.wisc.edu/media/images/april2013/NIR_dome_7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682</Words>
  <Application>Microsoft Office PowerPoint</Application>
  <PresentationFormat>Экран (4:3)</PresentationFormat>
  <Paragraphs>36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Телескоп</vt:lpstr>
      <vt:lpstr>Самый большой телескоп в России</vt:lpstr>
      <vt:lpstr>Презентация PowerPoint</vt:lpstr>
      <vt:lpstr>Проблемы БТА</vt:lpstr>
      <vt:lpstr>Презентация PowerPoint</vt:lpstr>
      <vt:lpstr>Самый большой телескоп в США</vt:lpstr>
      <vt:lpstr>Презентация PowerPoint</vt:lpstr>
      <vt:lpstr>Самый большой южноафриканский телескоп</vt:lpstr>
      <vt:lpstr>Презентация PowerPoint</vt:lpstr>
      <vt:lpstr>Исследует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Телескоп</dc:title>
  <dc:creator>Наташа</dc:creator>
  <cp:lastModifiedBy>Admin</cp:lastModifiedBy>
  <cp:revision>14</cp:revision>
  <dcterms:created xsi:type="dcterms:W3CDTF">2020-06-03T11:23:18Z</dcterms:created>
  <dcterms:modified xsi:type="dcterms:W3CDTF">2020-11-29T19:53:57Z</dcterms:modified>
</cp:coreProperties>
</file>