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23C6CA-CDB6-4D19-87C4-D82E997B464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91DA0B-4D24-4761-B288-0E6AD1CB9B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Тренажер по чтению для детей с ОВЗ</a:t>
            </a:r>
            <a:r>
              <a:rPr lang="en-US" dirty="0" smtClean="0"/>
              <a:t> </a:t>
            </a:r>
            <a:r>
              <a:rPr lang="ru-RU" dirty="0" smtClean="0"/>
              <a:t>(начальная школа)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/>
          <a:lstStyle/>
          <a:p>
            <a:r>
              <a:rPr lang="ru-RU" dirty="0" smtClean="0"/>
              <a:t>Звук </a:t>
            </a:r>
            <a:r>
              <a:rPr lang="en-US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</a:t>
            </a:r>
          </a:p>
          <a:p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at</a:t>
            </a:r>
          </a:p>
          <a:p>
            <a:endParaRPr lang="en-US" dirty="0" smtClean="0"/>
          </a:p>
          <a:p>
            <a:r>
              <a:rPr lang="en-US" dirty="0" smtClean="0"/>
              <a:t>Sat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Mat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22" name="Двойные круглые скобки 21"/>
          <p:cNvSpPr/>
          <p:nvPr/>
        </p:nvSpPr>
        <p:spPr>
          <a:xfrm>
            <a:off x="1857356" y="500042"/>
            <a:ext cx="714380" cy="571504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ые круглые скобки 22"/>
          <p:cNvSpPr/>
          <p:nvPr/>
        </p:nvSpPr>
        <p:spPr>
          <a:xfrm>
            <a:off x="2071670" y="1500174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ые круглые скобки 24"/>
          <p:cNvSpPr/>
          <p:nvPr/>
        </p:nvSpPr>
        <p:spPr>
          <a:xfrm>
            <a:off x="2071670" y="2643182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ые круглые скобки 25"/>
          <p:cNvSpPr/>
          <p:nvPr/>
        </p:nvSpPr>
        <p:spPr>
          <a:xfrm>
            <a:off x="2071670" y="3786190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ые круглые скобки 26"/>
          <p:cNvSpPr/>
          <p:nvPr/>
        </p:nvSpPr>
        <p:spPr>
          <a:xfrm>
            <a:off x="2071670" y="5000636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428860" y="1571612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blæk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2571736" y="2714620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cæt</a:t>
            </a:r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2571736" y="3857628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sæt</a:t>
            </a:r>
            <a:endParaRPr lang="ru-RU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2571736" y="5072074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mæt</a:t>
            </a:r>
            <a:endParaRPr lang="ru-RU" sz="3200" dirty="0"/>
          </a:p>
        </p:txBody>
      </p:sp>
      <p:pic>
        <p:nvPicPr>
          <p:cNvPr id="33" name="Рисунок 32" descr="чер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357298"/>
            <a:ext cx="1143008" cy="785818"/>
          </a:xfrm>
          <a:prstGeom prst="rect">
            <a:avLst/>
          </a:prstGeom>
        </p:spPr>
      </p:pic>
      <p:pic>
        <p:nvPicPr>
          <p:cNvPr id="34" name="Рисунок 33" descr="к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071678"/>
            <a:ext cx="1328728" cy="1428760"/>
          </a:xfrm>
          <a:prstGeom prst="rect">
            <a:avLst/>
          </a:prstGeom>
        </p:spPr>
      </p:pic>
      <p:pic>
        <p:nvPicPr>
          <p:cNvPr id="35" name="Рисунок 34" descr="сидел.jpg"/>
          <p:cNvPicPr>
            <a:picLocks noChangeAspect="1"/>
          </p:cNvPicPr>
          <p:nvPr/>
        </p:nvPicPr>
        <p:blipFill>
          <a:blip r:embed="rId4" cstate="print"/>
          <a:srcRect b="9752"/>
          <a:stretch>
            <a:fillRect/>
          </a:stretch>
        </p:blipFill>
        <p:spPr>
          <a:xfrm>
            <a:off x="5429256" y="3357562"/>
            <a:ext cx="1143008" cy="1437508"/>
          </a:xfrm>
          <a:prstGeom prst="rect">
            <a:avLst/>
          </a:prstGeom>
        </p:spPr>
      </p:pic>
      <p:pic>
        <p:nvPicPr>
          <p:cNvPr id="36" name="Рисунок 35" descr="цинов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4929198"/>
            <a:ext cx="3810000" cy="13287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Ate</a:t>
            </a:r>
          </a:p>
          <a:p>
            <a:endParaRPr lang="en-US" dirty="0" smtClean="0"/>
          </a:p>
          <a:p>
            <a:r>
              <a:rPr lang="en-US" dirty="0" smtClean="0"/>
              <a:t>Fat</a:t>
            </a:r>
          </a:p>
          <a:p>
            <a:endParaRPr lang="en-US" dirty="0" smtClean="0"/>
          </a:p>
          <a:p>
            <a:r>
              <a:rPr lang="en-US" dirty="0" smtClean="0"/>
              <a:t>Rat</a:t>
            </a:r>
            <a:endParaRPr lang="ru-RU" dirty="0"/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1928794" y="1500174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1928794" y="2643182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ые круглые скобки 5"/>
          <p:cNvSpPr/>
          <p:nvPr/>
        </p:nvSpPr>
        <p:spPr>
          <a:xfrm>
            <a:off x="1928794" y="3714752"/>
            <a:ext cx="1928826" cy="78581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28860" y="2714620"/>
            <a:ext cx="777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dirty="0" err="1" smtClean="0"/>
              <a:t>æt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378619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</a:t>
            </a:r>
            <a:r>
              <a:rPr lang="en-US" sz="3200" dirty="0" err="1" smtClean="0"/>
              <a:t>æt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1571612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æt</a:t>
            </a:r>
            <a:endParaRPr lang="ru-RU" sz="3200" dirty="0"/>
          </a:p>
        </p:txBody>
      </p:sp>
      <p:pic>
        <p:nvPicPr>
          <p:cNvPr id="10" name="Рисунок 9" descr="по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9" y="1142985"/>
            <a:ext cx="1571636" cy="1571636"/>
          </a:xfrm>
          <a:prstGeom prst="rect">
            <a:avLst/>
          </a:prstGeom>
        </p:spPr>
      </p:pic>
      <p:pic>
        <p:nvPicPr>
          <p:cNvPr id="11" name="Рисунок 10" descr="толст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1857364"/>
            <a:ext cx="1122810" cy="2017215"/>
          </a:xfrm>
          <a:prstGeom prst="rect">
            <a:avLst/>
          </a:prstGeom>
        </p:spPr>
      </p:pic>
      <p:pic>
        <p:nvPicPr>
          <p:cNvPr id="12" name="Рисунок 11" descr="крыс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357562"/>
            <a:ext cx="2000234" cy="13334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8686800" cy="4579951"/>
          </a:xfrm>
        </p:spPr>
        <p:txBody>
          <a:bodyPr/>
          <a:lstStyle/>
          <a:p>
            <a:r>
              <a:rPr lang="en-US" dirty="0" smtClean="0"/>
              <a:t>The                      black                    cat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sat  on a                           mat</a:t>
            </a:r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nd                      ate a                     fat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               rat.      </a:t>
            </a:r>
            <a:endParaRPr lang="ru-RU" dirty="0"/>
          </a:p>
        </p:txBody>
      </p:sp>
      <p:pic>
        <p:nvPicPr>
          <p:cNvPr id="4" name="Рисунок 3" descr="чер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571612"/>
            <a:ext cx="1571636" cy="642942"/>
          </a:xfrm>
          <a:prstGeom prst="rect">
            <a:avLst/>
          </a:prstGeom>
        </p:spPr>
      </p:pic>
      <p:pic>
        <p:nvPicPr>
          <p:cNvPr id="5" name="Рисунок 4" descr="к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357298"/>
            <a:ext cx="1328728" cy="1071570"/>
          </a:xfrm>
          <a:prstGeom prst="rect">
            <a:avLst/>
          </a:prstGeom>
        </p:spPr>
      </p:pic>
      <p:pic>
        <p:nvPicPr>
          <p:cNvPr id="6" name="Рисунок 5" descr="сидел.jpg"/>
          <p:cNvPicPr>
            <a:picLocks noChangeAspect="1"/>
          </p:cNvPicPr>
          <p:nvPr/>
        </p:nvPicPr>
        <p:blipFill>
          <a:blip r:embed="rId4" cstate="print"/>
          <a:srcRect b="9752"/>
          <a:stretch>
            <a:fillRect/>
          </a:stretch>
        </p:blipFill>
        <p:spPr>
          <a:xfrm>
            <a:off x="1000100" y="2428868"/>
            <a:ext cx="1143008" cy="1151756"/>
          </a:xfrm>
          <a:prstGeom prst="rect">
            <a:avLst/>
          </a:prstGeom>
        </p:spPr>
      </p:pic>
      <p:pic>
        <p:nvPicPr>
          <p:cNvPr id="7" name="Рисунок 6" descr="цинов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2500306"/>
            <a:ext cx="2786082" cy="1042986"/>
          </a:xfrm>
          <a:prstGeom prst="rect">
            <a:avLst/>
          </a:prstGeom>
        </p:spPr>
      </p:pic>
      <p:pic>
        <p:nvPicPr>
          <p:cNvPr id="8" name="Рисунок 7" descr="пое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4546" y="3571876"/>
            <a:ext cx="1571636" cy="1214446"/>
          </a:xfrm>
          <a:prstGeom prst="rect">
            <a:avLst/>
          </a:prstGeom>
        </p:spPr>
      </p:pic>
      <p:pic>
        <p:nvPicPr>
          <p:cNvPr id="9" name="Рисунок 8" descr="толсти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3643315"/>
            <a:ext cx="1480000" cy="1357321"/>
          </a:xfrm>
          <a:prstGeom prst="rect">
            <a:avLst/>
          </a:prstGeom>
        </p:spPr>
      </p:pic>
      <p:pic>
        <p:nvPicPr>
          <p:cNvPr id="10" name="Рисунок 9" descr="крыс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472" y="4929199"/>
            <a:ext cx="2000234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5500702"/>
          </a:xfrm>
        </p:spPr>
        <p:txBody>
          <a:bodyPr>
            <a:noAutofit/>
          </a:bodyPr>
          <a:lstStyle/>
          <a:p>
            <a:pPr lvl="3">
              <a:buNone/>
            </a:pPr>
            <a:r>
              <a:rPr lang="en-US" sz="8000" dirty="0" smtClean="0"/>
              <a:t>The black cat sat on a mat and ate a fat       rat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54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Тренажер по чтению для детей с ОВЗ (начальная школа)</vt:lpstr>
      <vt:lpstr>Звук     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по чтению для детей с ОВЗ</dc:title>
  <dc:creator>Пользователь Windows</dc:creator>
  <cp:lastModifiedBy>Пользователь Windows</cp:lastModifiedBy>
  <cp:revision>7</cp:revision>
  <dcterms:created xsi:type="dcterms:W3CDTF">2020-11-29T16:44:45Z</dcterms:created>
  <dcterms:modified xsi:type="dcterms:W3CDTF">2020-11-29T17:52:14Z</dcterms:modified>
</cp:coreProperties>
</file>