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13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3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30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8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6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61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0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82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708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08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67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DED4-E508-4CF2-9923-33ED26215336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2F1EE-72E1-4431-A0A1-82AF7F29E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1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Третье декабря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Изложение.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205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1888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Розы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50131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	</a:t>
            </a:r>
            <a:r>
              <a:rPr lang="ru-RU" sz="3200" dirty="0" smtClean="0"/>
              <a:t>Я люблю цветы. С ними жить веселей. Около старой изгороди я посадил куст роз. Нежный запах разливался по всему саду.</a:t>
            </a:r>
          </a:p>
          <a:p>
            <a:pPr marL="0" indent="0">
              <a:buNone/>
            </a:pPr>
            <a:r>
              <a:rPr lang="ru-RU" sz="3200" dirty="0"/>
              <a:t>	</a:t>
            </a:r>
            <a:r>
              <a:rPr lang="ru-RU" sz="3200" dirty="0" smtClean="0"/>
              <a:t>Ранним утром я поливал розы, рыхлил землю. Куст рос на глазах. Он манил всех своей красотой. По саду важно ходила наша  собака </a:t>
            </a:r>
            <a:r>
              <a:rPr lang="ru-RU" sz="3200" dirty="0" err="1" smtClean="0">
                <a:solidFill>
                  <a:srgbClr val="FF0000"/>
                </a:solidFill>
              </a:rPr>
              <a:t>Ж</a:t>
            </a:r>
            <a:r>
              <a:rPr lang="ru-RU" sz="3200" dirty="0" err="1" smtClean="0"/>
              <a:t>улька</a:t>
            </a:r>
            <a:r>
              <a:rPr lang="ru-RU" sz="3200" dirty="0" smtClean="0"/>
              <a:t>. Она осматривала  все поса</a:t>
            </a:r>
            <a:r>
              <a:rPr lang="ru-RU" sz="3200" dirty="0" smtClean="0">
                <a:solidFill>
                  <a:srgbClr val="FF0000"/>
                </a:solidFill>
              </a:rPr>
              <a:t>дк</a:t>
            </a:r>
            <a:r>
              <a:rPr lang="ru-RU" sz="3200" dirty="0" smtClean="0"/>
              <a:t>и. </a:t>
            </a:r>
            <a:r>
              <a:rPr lang="ru-RU" sz="3200" dirty="0" smtClean="0">
                <a:solidFill>
                  <a:srgbClr val="FF0000"/>
                </a:solidFill>
              </a:rPr>
              <a:t>Чу</a:t>
            </a:r>
            <a:r>
              <a:rPr lang="ru-RU" sz="3200" dirty="0" smtClean="0"/>
              <a:t>дный наряд роз манил её. Она л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жилась у куста, закрывала глаза и дремала. Мы не нарушали её сон и знали</a:t>
            </a:r>
            <a:r>
              <a:rPr lang="ru-RU" sz="3200" dirty="0" smtClean="0">
                <a:solidFill>
                  <a:srgbClr val="FF0000"/>
                </a:solidFill>
              </a:rPr>
              <a:t>, </a:t>
            </a:r>
            <a:r>
              <a:rPr lang="ru-RU" sz="3200" dirty="0" smtClean="0"/>
              <a:t> что острые шипы роз не пугали её.</a:t>
            </a:r>
          </a:p>
          <a:p>
            <a:pPr marL="0" indent="0">
              <a:buNone/>
            </a:pPr>
            <a:r>
              <a:rPr lang="ru-RU" sz="3200" dirty="0"/>
              <a:t>	</a:t>
            </a:r>
            <a:r>
              <a:rPr lang="ru-RU" sz="3200" dirty="0" err="1" smtClean="0">
                <a:solidFill>
                  <a:srgbClr val="FF0000"/>
                </a:solidFill>
              </a:rPr>
              <a:t>Ж</a:t>
            </a:r>
            <a:r>
              <a:rPr lang="ru-RU" sz="3200" dirty="0" err="1" smtClean="0"/>
              <a:t>улька</a:t>
            </a:r>
            <a:r>
              <a:rPr lang="ru-RU" sz="3200" dirty="0" smtClean="0"/>
              <a:t> очень любила  прекрасные розы. К другим цветам она была </a:t>
            </a:r>
            <a:r>
              <a:rPr lang="ru-RU" sz="3200" dirty="0" smtClean="0">
                <a:solidFill>
                  <a:srgbClr val="FF0000"/>
                </a:solidFill>
              </a:rPr>
              <a:t>равнодушна.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	</a:t>
            </a:r>
            <a:endParaRPr lang="ru-RU" sz="20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974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чем говорится в тексте? Какая главная мысль?</a:t>
            </a:r>
            <a:br>
              <a:rPr lang="ru-RU" dirty="0" smtClean="0"/>
            </a:br>
            <a:r>
              <a:rPr lang="ru-RU" dirty="0" smtClean="0"/>
              <a:t>А ты </a:t>
            </a:r>
            <a:r>
              <a:rPr lang="ru-RU" dirty="0" err="1" smtClean="0"/>
              <a:t>знал,что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327" y="1825624"/>
            <a:ext cx="11069782" cy="487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5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1.Я посадил куст розы.</a:t>
            </a:r>
          </a:p>
          <a:p>
            <a:r>
              <a:rPr lang="ru-RU" dirty="0" smtClean="0"/>
              <a:t>2.Посадка цветов</a:t>
            </a:r>
          </a:p>
          <a:p>
            <a:r>
              <a:rPr lang="ru-RU" dirty="0" smtClean="0"/>
              <a:t>3.Жулька задремала.</a:t>
            </a:r>
          </a:p>
          <a:p>
            <a:r>
              <a:rPr lang="ru-RU" dirty="0" smtClean="0"/>
              <a:t>4.Жулька и розы.</a:t>
            </a:r>
          </a:p>
          <a:p>
            <a:r>
              <a:rPr lang="ru-RU" dirty="0" smtClean="0"/>
              <a:t>СЛОВА ДЛЯ СПРАВОК: </a:t>
            </a:r>
            <a:r>
              <a:rPr lang="ru-RU" i="1" dirty="0" smtClean="0"/>
              <a:t>РАЗЛИВАЛСЯ,ОСМАТРИВАЛА,РАВНОДУШНО,МАНИЛ,РЫХЛИЛ,ПОСАДКИ,ДРЕМАЛА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Во втором абзаце определите </a:t>
            </a:r>
            <a:r>
              <a:rPr lang="ru-RU" i="1" smtClean="0"/>
              <a:t>спряжение глаголов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71964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402"/>
            <a:ext cx="10515600" cy="6121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Д.З.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57588"/>
            <a:ext cx="10515600" cy="43513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Стр.87 №4 (устно, подготовиться к диктанту)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27564"/>
            <a:ext cx="9144000" cy="45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903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56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Третье декабря</vt:lpstr>
      <vt:lpstr>Розы</vt:lpstr>
      <vt:lpstr>О чем говорится в тексте? Какая главная мысль? А ты знал,что…</vt:lpstr>
      <vt:lpstr>План текста</vt:lpstr>
      <vt:lpstr>Д.З.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Третье декабря</dc:title>
  <dc:creator>Пилостаева Анастасия Олеговна</dc:creator>
  <cp:lastModifiedBy>Пилостаева Анастасия Олеговна</cp:lastModifiedBy>
  <cp:revision>4</cp:revision>
  <dcterms:created xsi:type="dcterms:W3CDTF">2020-11-29T04:17:45Z</dcterms:created>
  <dcterms:modified xsi:type="dcterms:W3CDTF">2020-11-29T04:34:05Z</dcterms:modified>
</cp:coreProperties>
</file>