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2EC6E-35AA-44C8-8147-44CF05C46F9E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D7D49-04AD-4962-B0CE-98D7F5B2FF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6792"/>
            <a:ext cx="6984776" cy="288032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ТРИЗ – технологии 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в развитии речи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дошкольников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836712"/>
            <a:ext cx="60486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методов и приемов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ТРИЗ - технологии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значительно повышают уровень связной речи детей, речь становится богаче, благодаря увеличению словарного запаса. Технология ТРИЗ, адаптированная к дошкольному возрасту, позволяет обучать и воспитывать ребенка под девизом «Творчество во всем!»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Развитию речи дошкольника при использовании упрощенных методов ТРИЗ способствует: </a:t>
            </a:r>
            <a:endParaRPr lang="ru-RU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активизация познавательной активности детей;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мотивационных установок для проявления творчества;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создание условий для развития образной стороны детской речи (обогащение словарного запаса оценочной лексики словами, имеющими переносное значение, синонимами и антонимами);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повышение эффективности овладения всеми языковыми инструментами.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28092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Речевое развитие детей не ограничено рамками специально организованной деятельности, именно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поэтому элементы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ТРИЗ - технологии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можно использовать в свободной деятельности детей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тем самым стимулируя их речь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результате свободной деятельности с использованием элементов ТРИЗ у детей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снимается чувство скованности, преодолевается застенчивость, развивается речь и логика мышления.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97228"/>
            <a:ext cx="828092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выразительности речи с помощью создания образных характеристик объекта: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первый (с трёх лет) – создание сравнений по цвету, форме, действиям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второй (4–5 лет) — составление собственных загадок в соответствии с разработанными моделями в виде табличек с вопросами.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составлению метафор (шесть-семь лет) – предлагается освоить простейший алгоритм самостоятельного придумывания метафорической фразы.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работе 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ТРИЗ-технологиям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развитию речи используются различные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методы и приемы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Некоторые из них: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Поиск аналогов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«Противоположности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Подбери слова»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Методы ТРИЗ могут также использоваться в обучении творческому рассказыванию, используя различные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варианты работы со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сказкой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«Сказка наизнанку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«Коллаж из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сказок»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«Знакомые герои в новых обстоятельствах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«Спасательные ситуации в сказках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0891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ТРИЗ предлагает использовать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жанр весёлой нелепицы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пятистрочного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стихотворения (в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жанре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лимерик)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форме забавных творческих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игр: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«Рифмованные картинки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«Подбери словечко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Дразнилка»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332656"/>
            <a:ext cx="846144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творческих реалистических и фантастических рассказов по картинке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игры «Подзорная труба», «Охотники за подробностями»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«Ищу друзей»,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Объединялки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подбор метафор, образных словесных сравнений, перемещение объекта в прошлое или будущее;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эмпатии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445314"/>
            <a:ext cx="849694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текстов сказочного типа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и упражнения: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«Назови имя героя»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«Действия сказочного персонажа»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«Чудеса волшебника»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«Там, на неведомых дорожках…»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Сказки описательного жанра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B1C2A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B1C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Сказки с ярко выраженным конфликтом добра и зла, третьей действующей силой является волшебный предмет или слово, заклинание со сверхъестественными возможностями.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424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ТРИЗ – технологии  в развитии речи  дошкольников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 – технологии  в развитии речи  дошкольников</dc:title>
  <dc:creator>Максим</dc:creator>
  <cp:lastModifiedBy>Максим</cp:lastModifiedBy>
  <cp:revision>11</cp:revision>
  <dcterms:created xsi:type="dcterms:W3CDTF">2020-11-25T12:06:19Z</dcterms:created>
  <dcterms:modified xsi:type="dcterms:W3CDTF">2020-11-25T13:54:20Z</dcterms:modified>
</cp:coreProperties>
</file>